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64" r:id="rId6"/>
    <p:sldId id="263" r:id="rId7"/>
    <p:sldId id="260" r:id="rId8"/>
    <p:sldId id="270" r:id="rId9"/>
    <p:sldId id="271" r:id="rId10"/>
    <p:sldId id="272" r:id="rId11"/>
    <p:sldId id="259" r:id="rId12"/>
    <p:sldId id="266" r:id="rId13"/>
    <p:sldId id="267" r:id="rId14"/>
    <p:sldId id="262" r:id="rId15"/>
    <p:sldId id="268" r:id="rId16"/>
    <p:sldId id="269" r:id="rId17"/>
    <p:sldId id="261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1" d="100"/>
          <a:sy n="61" d="100"/>
        </p:scale>
        <p:origin x="2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26E5-FF37-49DC-B774-1CD6C00AF089}" type="datetimeFigureOut">
              <a:rPr lang="ru-RU" smtClean="0"/>
              <a:t>22.02.2022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519E-7657-4AD1-80BA-F374547A73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2231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26E5-FF37-49DC-B774-1CD6C00AF089}" type="datetimeFigureOut">
              <a:rPr lang="ru-RU" smtClean="0"/>
              <a:t>22.02.2022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519E-7657-4AD1-80BA-F374547A73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02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26E5-FF37-49DC-B774-1CD6C00AF089}" type="datetimeFigureOut">
              <a:rPr lang="ru-RU" smtClean="0"/>
              <a:t>22.02.2022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519E-7657-4AD1-80BA-F374547A73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8991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26E5-FF37-49DC-B774-1CD6C00AF089}" type="datetimeFigureOut">
              <a:rPr lang="ru-RU" smtClean="0"/>
              <a:t>22.02.2022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519E-7657-4AD1-80BA-F374547A73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870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26E5-FF37-49DC-B774-1CD6C00AF089}" type="datetimeFigureOut">
              <a:rPr lang="ru-RU" smtClean="0"/>
              <a:t>22.02.2022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519E-7657-4AD1-80BA-F374547A73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079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26E5-FF37-49DC-B774-1CD6C00AF089}" type="datetimeFigureOut">
              <a:rPr lang="ru-RU" smtClean="0"/>
              <a:t>22.02.2022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519E-7657-4AD1-80BA-F374547A73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15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26E5-FF37-49DC-B774-1CD6C00AF089}" type="datetimeFigureOut">
              <a:rPr lang="ru-RU" smtClean="0"/>
              <a:t>22.02.2022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519E-7657-4AD1-80BA-F374547A73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624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26E5-FF37-49DC-B774-1CD6C00AF089}" type="datetimeFigureOut">
              <a:rPr lang="ru-RU" smtClean="0"/>
              <a:t>22.02.2022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519E-7657-4AD1-80BA-F374547A73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457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26E5-FF37-49DC-B774-1CD6C00AF089}" type="datetimeFigureOut">
              <a:rPr lang="ru-RU" smtClean="0"/>
              <a:t>22.02.2022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519E-7657-4AD1-80BA-F374547A73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24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26E5-FF37-49DC-B774-1CD6C00AF089}" type="datetimeFigureOut">
              <a:rPr lang="ru-RU" smtClean="0"/>
              <a:t>22.02.2022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519E-7657-4AD1-80BA-F374547A73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5047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26E5-FF37-49DC-B774-1CD6C00AF089}" type="datetimeFigureOut">
              <a:rPr lang="ru-RU" smtClean="0"/>
              <a:t>22.02.2022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519E-7657-4AD1-80BA-F374547A73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378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826E5-FF37-49DC-B774-1CD6C00AF089}" type="datetimeFigureOut">
              <a:rPr lang="ru-RU" smtClean="0"/>
              <a:t>22.02.2022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9519E-7657-4AD1-80BA-F374547A73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1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tsvetyzhizni.ru/shkatulka_sokrovisch/detskie-stixi/s-chego-nachinaetsya-armiya-stixi-pro-armiyu-i-voennyx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vse-kino-chasti.ru/53-tri-bogatyrja-vse-chasti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7350" y="472966"/>
            <a:ext cx="9144000" cy="2532501"/>
          </a:xfrm>
        </p:spPr>
        <p:txBody>
          <a:bodyPr>
            <a:normAutofit fontScale="90000"/>
          </a:bodyPr>
          <a:lstStyle/>
          <a:p>
            <a:r>
              <a:rPr lang="ru-RU" sz="40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Проект по патриотическому воспитанию дошкольников </a:t>
            </a:r>
            <a:br>
              <a:rPr lang="ru-RU" sz="40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«Хочется мальчишкам в Армии служить…»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62040" y="4737538"/>
            <a:ext cx="4030717" cy="142677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Подготовила и провела</a:t>
            </a:r>
          </a:p>
          <a:p>
            <a:r>
              <a:rPr lang="ru-RU" dirty="0" err="1" smtClean="0"/>
              <a:t>Аккузина</a:t>
            </a:r>
            <a:r>
              <a:rPr lang="ru-RU" dirty="0" smtClean="0"/>
              <a:t> М Г</a:t>
            </a:r>
          </a:p>
          <a:p>
            <a:r>
              <a:rPr lang="ru-RU" dirty="0" smtClean="0"/>
              <a:t>Воспитатель 1кк</a:t>
            </a:r>
          </a:p>
          <a:p>
            <a:r>
              <a:rPr lang="ru-RU" dirty="0" smtClean="0"/>
              <a:t>Февраль 2022г.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57" y="3168869"/>
            <a:ext cx="4533378" cy="31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2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0240" y="2008505"/>
            <a:ext cx="94640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Армия — слово, вызывающее самые разные чувства и эмоции. Но при любых обстоятельства люди военные, люди, проходящие службу вызывают уважение</a:t>
            </a:r>
          </a:p>
          <a:p>
            <a:pPr marL="0" indent="0">
              <a:buNone/>
            </a:pPr>
            <a:r>
              <a:rPr lang="ru-RU" dirty="0" smtClean="0"/>
              <a:t>Стихи про армию и службу познакомят детей с этой сложной и важной структурой. А если выучить стихи про армию для детей, то получится отличный подарок.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</a:t>
            </a:r>
          </a:p>
          <a:p>
            <a:pPr marL="0" indent="0" algn="ctr">
              <a:buNone/>
            </a:pPr>
            <a:r>
              <a:rPr lang="ru-RU" dirty="0" smtClean="0">
                <a:hlinkClick r:id="rId2"/>
              </a:rPr>
              <a:t>С чего начинается армия?</a:t>
            </a:r>
          </a:p>
          <a:p>
            <a:pPr marL="0" indent="0" algn="ctr">
              <a:buNone/>
            </a:pPr>
            <a:r>
              <a:rPr lang="ru-RU" dirty="0" smtClean="0">
                <a:hlinkClick r:id="rId2"/>
              </a:rPr>
              <a:t> Стихи про армию и военных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88383" y="394454"/>
            <a:ext cx="4867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/>
              <a:t>Стихи про армию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2737008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Организация совместной с родителями выставки игрушек «Парад военной техники».</a:t>
            </a:r>
            <a:endParaRPr lang="ru-RU" b="1" dirty="0"/>
          </a:p>
        </p:txBody>
      </p:sp>
      <p:pic>
        <p:nvPicPr>
          <p:cNvPr id="2054" name="Picture 6" descr="https://sun9-56.userapi.com/impg/HKw_5l8qYiZPs7gmqUc8KTDo7lOm2g5ffl9jUw/7Uy7ZvQhwo0.jpg?size=1280x960&amp;quality=95&amp;sign=d0891760a6132213d18b29e852c9af18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1" b="12130"/>
          <a:stretch/>
        </p:blipFill>
        <p:spPr bwMode="auto">
          <a:xfrm>
            <a:off x="3207469" y="3733800"/>
            <a:ext cx="5400000" cy="29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17.userapi.com/impg/Gz0yWn2Hqo0wNWYG_X6mb9Xp0rKWw_ai0vR6qA/TVz1cv_4Ucg.jpg?size=1280x960&amp;quality=95&amp;sign=9ab8e33c3d05533423c1fab99543e31e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16" y="1840865"/>
            <a:ext cx="3500544" cy="262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84.userapi.com/impg/QmQHRVugc-o6_FltoY_LevlyAVS7zq8fGbee0A/9NVFz3DXEY8.jpg?size=1280x960&amp;quality=95&amp;sign=3ab6d9b5cd6dbc4d6e8a85f589c251a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858" y="1840865"/>
            <a:ext cx="3607942" cy="262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69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Сюжетно-ролевые игры: «Моряки», </a:t>
            </a:r>
            <a:br>
              <a:rPr lang="ru-RU" b="1" dirty="0" smtClean="0"/>
            </a:br>
            <a:r>
              <a:rPr lang="ru-RU" b="1" dirty="0" smtClean="0"/>
              <a:t>«На границе», «Военные».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4" y="3270671"/>
            <a:ext cx="2335381" cy="311384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08" y="1702219"/>
            <a:ext cx="2352678" cy="3136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880" y="4221315"/>
            <a:ext cx="1978569" cy="26366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989" y="1690688"/>
            <a:ext cx="3333830" cy="25003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904" y="4221314"/>
            <a:ext cx="3515580" cy="263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98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611" y="3711603"/>
            <a:ext cx="4023709" cy="3017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392430"/>
            <a:ext cx="4089400" cy="3067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0" y="1447800"/>
            <a:ext cx="6116320" cy="458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9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0"/>
            <a:ext cx="10515600" cy="1325563"/>
          </a:xfrm>
        </p:spPr>
        <p:txBody>
          <a:bodyPr/>
          <a:lstStyle/>
          <a:p>
            <a:r>
              <a:rPr lang="ru-RU" b="1" dirty="0" smtClean="0"/>
              <a:t>Лепка военной техники «САМОЛЕТЫ»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45" y="1325563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54" y="1283494"/>
            <a:ext cx="2038350" cy="271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366" y="3742689"/>
            <a:ext cx="2119314" cy="28257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49" y="4522470"/>
            <a:ext cx="2727960" cy="2045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235" y="895747"/>
            <a:ext cx="1954114" cy="260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50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Игры на липучках «ВОЕННАЯ ТЕХНИКА»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1942" y="1988741"/>
            <a:ext cx="4352925" cy="32646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03" y="2479040"/>
            <a:ext cx="3135630" cy="4180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169" y="1431607"/>
            <a:ext cx="3284220" cy="437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14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1425"/>
            <a:ext cx="4958292" cy="37187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2511584"/>
            <a:ext cx="4958080" cy="371856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77240" y="2584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Рассматривание иллюстрации </a:t>
            </a:r>
            <a:br>
              <a:rPr lang="ru-RU" b="1" dirty="0" smtClean="0"/>
            </a:br>
            <a:r>
              <a:rPr lang="ru-RU" b="1" dirty="0" smtClean="0"/>
              <a:t>« Наша Армия сильна»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48384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Рисование</a:t>
            </a:r>
            <a:r>
              <a:rPr lang="ru-RU" u="sng" dirty="0"/>
              <a:t> </a:t>
            </a:r>
            <a:r>
              <a:rPr lang="ru-RU" dirty="0"/>
              <a:t> </a:t>
            </a:r>
            <a:r>
              <a:rPr lang="ru-RU" i="1" dirty="0"/>
              <a:t>«Открытка для папы»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08" y="1368583"/>
            <a:ext cx="2672292" cy="20042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853" y="981311"/>
            <a:ext cx="2221231" cy="29616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t="26000" r="5668" b="20222"/>
          <a:stretch/>
        </p:blipFill>
        <p:spPr>
          <a:xfrm>
            <a:off x="3185160" y="4282440"/>
            <a:ext cx="5398550" cy="2453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853" y="4437220"/>
            <a:ext cx="3065147" cy="22988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6" y="3648833"/>
            <a:ext cx="2315436" cy="30872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92" y="1368583"/>
            <a:ext cx="2038350" cy="2717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6667" r="2888" b="8000"/>
          <a:stretch/>
        </p:blipFill>
        <p:spPr>
          <a:xfrm>
            <a:off x="6096000" y="1423426"/>
            <a:ext cx="1996440" cy="264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50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2254885"/>
            <a:ext cx="6446520" cy="1325563"/>
          </a:xfrm>
        </p:spPr>
        <p:txBody>
          <a:bodyPr/>
          <a:lstStyle/>
          <a:p>
            <a:r>
              <a:rPr lang="ru-RU" b="1" dirty="0" smtClean="0"/>
              <a:t>СПАСИБО ЗА ВНИМАНИЕ.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02480" y="4018895"/>
            <a:ext cx="72847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Послушание, обучение, дисциплина, чистота, здоровье, опрятность, бодрость, смелость, храбрость – победа. </a:t>
            </a:r>
          </a:p>
          <a:p>
            <a:r>
              <a:rPr lang="ru-RU" sz="3200" dirty="0"/>
              <a:t> </a:t>
            </a:r>
            <a:r>
              <a:rPr lang="ru-RU" sz="3200" dirty="0" smtClean="0"/>
              <a:t>                               (А.В. Суворов)</a:t>
            </a:r>
          </a:p>
          <a:p>
            <a:r>
              <a:rPr lang="ru-RU" sz="3200" dirty="0" smtClean="0"/>
              <a:t>       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60891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Краткосрочный </a:t>
            </a:r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проект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(Одна неделя)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ru-RU" b="0" i="0" u="sng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Участники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 дети группы «Одуванчики». Педагоги, родители детей.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5860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7920" y="2011679"/>
            <a:ext cx="8945880" cy="4165283"/>
          </a:xfrm>
        </p:spPr>
        <p:txBody>
          <a:bodyPr/>
          <a:lstStyle/>
          <a:p>
            <a:pPr marL="0" indent="0">
              <a:buNone/>
            </a:pPr>
            <a:r>
              <a:rPr lang="ru-RU" b="0" i="0" u="sng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Определение проблемы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У детей отсутствуют конкретные знания об </a:t>
            </a:r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Армии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как военном блоке для защиты границ своей страны; недостаточно развиты знания о родах войск и военных профессиях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990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8360" y="1767840"/>
            <a:ext cx="10073640" cy="5349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0" i="0" u="sng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Цель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 познакомить детей с </a:t>
            </a:r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Армией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как защитнице своей Родины. </a:t>
            </a:r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Воспитывать нравственно-патриотические чувства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гордость и любовь к своей стране.</a:t>
            </a:r>
          </a:p>
          <a:p>
            <a:pPr marL="0" indent="0">
              <a:buNone/>
            </a:pPr>
            <a:r>
              <a:rPr lang="ru-RU" b="0" i="0" u="sng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Задачи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Расширять представления детей об </a:t>
            </a:r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Армии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: кто </a:t>
            </a:r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служит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какие задачи выполняют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Использовать художественную литературу, мультимедийные средства для показа детям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Формировать физическую готовность и спортивные качества каждого ребенка.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П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ополнить лексический словарь новыми словами.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355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0" y="1783080"/>
            <a:ext cx="9692640" cy="49425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Актуальность проекта: </a:t>
            </a:r>
          </a:p>
          <a:p>
            <a:pPr marL="0" indent="0">
              <a:buNone/>
            </a:pPr>
            <a:r>
              <a:rPr lang="ru-RU" dirty="0" smtClean="0"/>
              <a:t>Одна из важнейших задач современного общества – гражданско-патриотического воспитания подрастающего поколения. Гражданско-патриотическое воспитание детей необходимо начинать в дошкольном детстве, являющемся важнейшим периодом становления человеческой личности. Именно в это время закладываются нравственные основы будущего гражданина. Патриотическое воспитание дошкольников включает в себя передачу им знаний, формирование на их основе отношения и организацию доступной возрасту деятельности.</a:t>
            </a:r>
          </a:p>
          <a:p>
            <a:pPr marL="0" indent="0">
              <a:buNone/>
            </a:pPr>
            <a:r>
              <a:rPr lang="ru-RU" dirty="0" smtClean="0"/>
              <a:t>Этот проект является отличной возможность воспитать чувство гордости за свой народ, за армию, Родину. Вызвать желание быть похожими на смелых и отважных воинов своей страны.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4053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6040" y="1706880"/>
            <a:ext cx="9585960" cy="52730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u="sng" dirty="0"/>
              <a:t>Предполагаемый результат</a:t>
            </a:r>
            <a:r>
              <a:rPr lang="ru-RU" b="1" dirty="0"/>
              <a:t>: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Повышение </a:t>
            </a:r>
            <a:r>
              <a:rPr lang="ru-RU" dirty="0"/>
              <a:t>знаний у детей о Российской армии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Проявление у детей интереса к армии, уважение к защитникам </a:t>
            </a:r>
            <a:r>
              <a:rPr lang="ru-RU" dirty="0" smtClean="0"/>
              <a:t>Отечества.</a:t>
            </a:r>
          </a:p>
          <a:p>
            <a:pPr marL="0" indent="0">
              <a:buNone/>
            </a:pPr>
            <a:r>
              <a:rPr lang="ru-RU" dirty="0" smtClean="0"/>
              <a:t>Формирование</a:t>
            </a:r>
            <a:r>
              <a:rPr lang="ru-RU" dirty="0"/>
              <a:t> нравственных личностных качеств: отзывчивость, справедливость, смелость.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Стремление детей отражать свои знания, впечатления, мысли и чувства в играх, в исполнении песен, в чтении стихов.</a:t>
            </a:r>
          </a:p>
          <a:p>
            <a:pPr marL="0" indent="0">
              <a:buNone/>
            </a:pPr>
            <a:r>
              <a:rPr lang="ru-RU" dirty="0" smtClean="0"/>
              <a:t>Стремление </a:t>
            </a:r>
            <a:r>
              <a:rPr lang="ru-RU" dirty="0"/>
              <a:t>детей к совершенствованию физических качеств, к укреплению здоровья; </a:t>
            </a:r>
          </a:p>
          <a:p>
            <a:pPr marL="0" indent="0">
              <a:buNone/>
            </a:pPr>
            <a:r>
              <a:rPr lang="ru-RU" dirty="0" smtClean="0"/>
              <a:t>У </a:t>
            </a:r>
            <a:r>
              <a:rPr lang="ru-RU" dirty="0"/>
              <a:t>родителей, как активных участников педагогического процесса, повышение заинтересованности в формировании чувства патриотизма у детей.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550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Рекомендации для родителей </a:t>
            </a:r>
            <a:b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«</a:t>
            </a:r>
            <a:r>
              <a:rPr lang="ru-RU" b="0" i="1" dirty="0" smtClean="0">
                <a:solidFill>
                  <a:srgbClr val="333333"/>
                </a:solidFill>
                <a:effectLst/>
                <a:latin typeface="Helvetica Neue"/>
              </a:rPr>
              <a:t>Как воспитать маленького патриота»</a:t>
            </a:r>
            <a:endParaRPr lang="ru-RU" dirty="0"/>
          </a:p>
        </p:txBody>
      </p:sp>
      <p:pic>
        <p:nvPicPr>
          <p:cNvPr id="1026" name="Picture 2" descr="https://p.calameoassets.com/190808153228-2d3a31a7aa6841df0f31cfa6b143cd07/p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291388"/>
            <a:ext cx="1800000" cy="25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61" y="2301240"/>
            <a:ext cx="2645659" cy="3753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463" y="1690688"/>
            <a:ext cx="2630537" cy="37185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200" y="3364601"/>
            <a:ext cx="2425700" cy="3429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4150" y="2301240"/>
            <a:ext cx="2637770" cy="373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28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7640" y="3916679"/>
            <a:ext cx="8107680" cy="3860483"/>
          </a:xfrm>
        </p:spPr>
        <p:txBody>
          <a:bodyPr>
            <a:normAutofit/>
          </a:bodyPr>
          <a:lstStyle/>
          <a:p>
            <a:r>
              <a:rPr lang="ru-RU" b="1" dirty="0" smtClean="0"/>
              <a:t>Сказка о </a:t>
            </a:r>
            <a:r>
              <a:rPr lang="ru-RU" b="1" dirty="0" err="1" smtClean="0"/>
              <a:t>Мальчише-Кибальчише</a:t>
            </a:r>
            <a:endParaRPr lang="ru-RU" b="1" dirty="0" smtClean="0"/>
          </a:p>
          <a:p>
            <a:r>
              <a:rPr lang="ru-RU" b="1" dirty="0" smtClean="0"/>
              <a:t>Десантник </a:t>
            </a:r>
            <a:r>
              <a:rPr lang="ru-RU" b="1" dirty="0" err="1" smtClean="0"/>
              <a:t>Стёпочкин</a:t>
            </a:r>
            <a:endParaRPr lang="ru-RU" b="1" dirty="0" smtClean="0"/>
          </a:p>
          <a:p>
            <a:r>
              <a:rPr lang="ru-RU" b="1" dirty="0" smtClean="0"/>
              <a:t>Про Сидорова Вову</a:t>
            </a:r>
          </a:p>
          <a:p>
            <a:r>
              <a:rPr lang="ru-RU" b="1" dirty="0" smtClean="0"/>
              <a:t>Крепость: щитом и мечом</a:t>
            </a:r>
          </a:p>
          <a:p>
            <a:r>
              <a:rPr lang="ru-RU" b="1" dirty="0" smtClean="0"/>
              <a:t>Князь Владимир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08760" y="1577815"/>
            <a:ext cx="10927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Каждый ребенок с детства знает, что русская земля издавна славилась крепкими душой и телом бойцами, раньше их называли богатырями, а теперь им на смену пришли доблестные солдаты.</a:t>
            </a:r>
          </a:p>
        </p:txBody>
      </p:sp>
      <p:pic>
        <p:nvPicPr>
          <p:cNvPr id="3074" name="Picture 2" descr="https://royallib.com/zip_emu/br/223/223787/pic_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895" y="3639918"/>
            <a:ext cx="2328545" cy="289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84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0160" y="575944"/>
            <a:ext cx="10515600" cy="56724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/>
              <a:t>«Три богатыря»</a:t>
            </a:r>
          </a:p>
          <a:p>
            <a:pPr marL="0" indent="0" algn="ctr">
              <a:buNone/>
            </a:pPr>
            <a:endParaRPr lang="ru-RU" sz="5400" dirty="0" smtClean="0"/>
          </a:p>
          <a:p>
            <a:pPr marL="0" indent="0">
              <a:buNone/>
            </a:pPr>
            <a:r>
              <a:rPr lang="ru-RU" dirty="0" smtClean="0"/>
              <a:t> представляют собой отечественную увлекательную франшизу полнометражных мультфильмов повествующих о невероятных приключениях тройки богатырей в лице Добрыни Никитича, Алеши Поповича и Ильи Муромца.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4000" dirty="0" smtClean="0">
                <a:hlinkClick r:id="rId2"/>
              </a:rPr>
              <a:t>Три богатыря 1 2 3 4 5 6 7 8 9 10 11 часть смотреть онлайн все части по порядку бесплатно в хорошем качестве </a:t>
            </a:r>
            <a:r>
              <a:rPr lang="ru-RU" sz="4000" dirty="0" err="1" smtClean="0">
                <a:hlinkClick r:id="rId2"/>
              </a:rPr>
              <a:t>hd</a:t>
            </a:r>
            <a:r>
              <a:rPr lang="ru-RU" sz="4000" dirty="0" smtClean="0">
                <a:hlinkClick r:id="rId2"/>
              </a:rPr>
              <a:t> 720 1080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8774290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374</Words>
  <Application>Microsoft Office PowerPoint</Application>
  <PresentationFormat>Широкоэкранный</PresentationFormat>
  <Paragraphs>53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Helvetica Neue</vt:lpstr>
      <vt:lpstr>Тема Office</vt:lpstr>
      <vt:lpstr>Проект по патриотическому воспитанию дошкольников  «Хочется мальчишкам в Армии служить…»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Рекомендации для родителей  «Как воспитать маленького патриота»</vt:lpstr>
      <vt:lpstr>Презентация PowerPoint</vt:lpstr>
      <vt:lpstr>Презентация PowerPoint</vt:lpstr>
      <vt:lpstr>Презентация PowerPoint</vt:lpstr>
      <vt:lpstr>Организация совместной с родителями выставки игрушек «Парад военной техники».</vt:lpstr>
      <vt:lpstr>Сюжетно-ролевые игры: «Моряки»,  «На границе», «Военные».</vt:lpstr>
      <vt:lpstr>Презентация PowerPoint</vt:lpstr>
      <vt:lpstr>Лепка военной техники «САМОЛЕТЫ»</vt:lpstr>
      <vt:lpstr>Игры на липучках «ВОЕННАЯ ТЕХНИКА»</vt:lpstr>
      <vt:lpstr>Рассматривание иллюстрации  « Наша Армия сильна»</vt:lpstr>
      <vt:lpstr>Рисование  «Открытка для папы». </vt:lpstr>
      <vt:lpstr>СПАСИБО ЗА ВНИМАНИЕ.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патриотическому воспитанию дошкольников «Хочется мальчишкам в Армии служить…»</dc:title>
  <dc:creator>Мария</dc:creator>
  <cp:lastModifiedBy>Мария </cp:lastModifiedBy>
  <cp:revision>15</cp:revision>
  <dcterms:created xsi:type="dcterms:W3CDTF">2022-02-22T07:14:32Z</dcterms:created>
  <dcterms:modified xsi:type="dcterms:W3CDTF">2022-02-23T08:02:31Z</dcterms:modified>
</cp:coreProperties>
</file>