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3" r:id="rId6"/>
    <p:sldId id="264" r:id="rId7"/>
    <p:sldId id="268" r:id="rId8"/>
    <p:sldId id="267" r:id="rId9"/>
    <p:sldId id="266" r:id="rId10"/>
    <p:sldId id="265" r:id="rId11"/>
    <p:sldId id="260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234376E-1E9A-4675-ABF2-AF4EB4205A67}">
          <p14:sldIdLst>
            <p14:sldId id="257"/>
            <p14:sldId id="258"/>
            <p14:sldId id="259"/>
            <p14:sldId id="261"/>
            <p14:sldId id="263"/>
            <p14:sldId id="264"/>
            <p14:sldId id="268"/>
            <p14:sldId id="267"/>
            <p14:sldId id="266"/>
            <p14:sldId id="265"/>
            <p14:sldId id="260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15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2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99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14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9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778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20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46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56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45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3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FA17-8D75-48B0-8022-93D7321475AB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2F84B-4045-4012-BF8F-D97C66921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6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507" y="10643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«Удивительный песок»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</a:rPr>
              <a:t>для детей второй группы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раннего возраста №3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«ОДУВАНЧИКИ»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2141" y="4645165"/>
            <a:ext cx="4961966" cy="187665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Подготовила и провела:</a:t>
            </a:r>
          </a:p>
          <a:p>
            <a:pPr marL="0" indent="0">
              <a:buNone/>
            </a:pPr>
            <a:r>
              <a:rPr lang="ru-RU" dirty="0" smtClean="0"/>
              <a:t>Воспитатель 1кк</a:t>
            </a:r>
          </a:p>
          <a:p>
            <a:pPr marL="0" indent="0">
              <a:buNone/>
            </a:pPr>
            <a:r>
              <a:rPr lang="ru-RU" dirty="0" err="1" smtClean="0"/>
              <a:t>Аккузина</a:t>
            </a:r>
            <a:r>
              <a:rPr lang="ru-RU" dirty="0" smtClean="0"/>
              <a:t> Мария Геннадьевна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811" y="3106271"/>
            <a:ext cx="5422136" cy="34155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13355" y="1131608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 8.08 по 10.08.2022г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096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«Куличики и формочки»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27" y="1027906"/>
            <a:ext cx="1868241" cy="2488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9" r="7577"/>
          <a:stretch/>
        </p:blipFill>
        <p:spPr>
          <a:xfrm>
            <a:off x="3319365" y="1163576"/>
            <a:ext cx="2224133" cy="2352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79" y="1278259"/>
            <a:ext cx="3645999" cy="4855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21638" r="12547" b="27680"/>
          <a:stretch/>
        </p:blipFill>
        <p:spPr>
          <a:xfrm>
            <a:off x="505445" y="3860984"/>
            <a:ext cx="4867837" cy="2831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75" y="1581189"/>
            <a:ext cx="1839943" cy="1381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24" y="3860984"/>
            <a:ext cx="1909843" cy="2543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47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«Мы едем, едем, едем!»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1" y="1690688"/>
            <a:ext cx="3267267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3119718"/>
            <a:ext cx="4770075" cy="3581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30" y="1398495"/>
            <a:ext cx="4178969" cy="3137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189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на песке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5" y="1449108"/>
            <a:ext cx="3268810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2791" y="1520908"/>
            <a:ext cx="3342414" cy="4449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1" r="2582"/>
          <a:stretch/>
        </p:blipFill>
        <p:spPr>
          <a:xfrm>
            <a:off x="4862635" y="1520908"/>
            <a:ext cx="2466730" cy="2412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25" y="4293475"/>
            <a:ext cx="2760345" cy="2072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118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4454"/>
            <a:ext cx="5795099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874940"/>
            <a:ext cx="3957334" cy="527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429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3" y="461832"/>
            <a:ext cx="4802658" cy="6396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t="45489" r="18836" b="5099"/>
          <a:stretch/>
        </p:blipFill>
        <p:spPr>
          <a:xfrm>
            <a:off x="5768788" y="1784051"/>
            <a:ext cx="6104005" cy="3751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61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389" y="40023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4" y="1492624"/>
            <a:ext cx="3796445" cy="5056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69" y="2045210"/>
            <a:ext cx="5259343" cy="3950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052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836" y="561602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составу участников – групповой (дети, родители, педагоги);</a:t>
            </a:r>
          </a:p>
          <a:p>
            <a:pPr>
              <a:buFontTx/>
              <a:buChar char="-"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целевой установке – информационный, </a:t>
            </a:r>
          </a:p>
          <a:p>
            <a:pPr>
              <a:buFontTx/>
              <a:buChar char="-"/>
            </a:pP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ориентированный.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творческий.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2-3 года.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реализации проекта:</a:t>
            </a: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Геннадьевна</a:t>
            </a: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Воспитанники: второй группы раннего возраста №3 «ОДУВАНЧИКИ».</a:t>
            </a: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 детей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906" y="4226826"/>
            <a:ext cx="3469341" cy="2311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13060" y="4226826"/>
            <a:ext cx="3505199" cy="2335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659" y="1393949"/>
            <a:ext cx="3002672" cy="20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06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282" y="53470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работы по проекту: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с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8.08 по 10.08.2022г.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песка для развития творческих способностей дошкольников.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Познавательное развитие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Речевое развитие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Физическое развитие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Социально-коммуникативное развитие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Художественно-эстетическое развитие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48" t="15716" b="14178"/>
          <a:stretch/>
        </p:blipFill>
        <p:spPr>
          <a:xfrm>
            <a:off x="6521824" y="3711388"/>
            <a:ext cx="5670176" cy="31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5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0165"/>
            <a:ext cx="10766612" cy="54626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Не секрет, что дети дошкольного возраста по природе своей исследователи. Именно игра в песок позволяет ребенку реализовать эту познавательную потребность. Поисковая активность - естественное состояние ребёнка, он настроен на познание мира, он хочет его исследовать. Любознательность, постоянное стремление экспериментировать, самостоятельно искать новые сведения о мире традиционно рассматриваются как важнейшие черты детского поведения. Взаимодействие с песком очищает энергетику ребенка и стабилизирует его эмоциональное состояние. Игры с песком позитивно влияют на эмоциональное самочувствие, и это делает его уникальным средством для развития ребенка. Именно в песочнице создается дополнительный акцент на тактильную чувствительность, на коррекцию зрения, развивается «мануальный интеллект ребенка». Исследовательское поведение и игра – это дуэт, позволяющий развиваться ребёнку гармонично как физически, так и эмоционально. Это первый шаг к развитию творческой личности.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911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941" y="3867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 в процессе экспериментирования с песком.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26" y="2562458"/>
            <a:ext cx="5382521" cy="40415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65694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224" y="255494"/>
            <a:ext cx="10775576" cy="59214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со свойствами песка (сухой, мокрый, сыпется, из мокрого песка можно лепить);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словарный запас новыми словами (сухой, мокрый, сыпется, лепить);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компетентности родителей в вопросах ознакомления детей со свойствами песка.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 детей раннего дошкольного возраста через включение в процесс экспериментирования;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знаний детей о свойствах сухого и мокрого песка;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тактильную чувствительность и мелкую моторику рук.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умение играть со сверстниками рядом;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самостоятельность;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своему здоровью, уметь соблюдать правила безопасности при игре с песком.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669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для родителей 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60" t="18295" r="13539" b="24187"/>
          <a:stretch/>
        </p:blipFill>
        <p:spPr>
          <a:xfrm>
            <a:off x="1119553" y="1980647"/>
            <a:ext cx="5335686" cy="3702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592" y="4004120"/>
            <a:ext cx="3428208" cy="2649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592" y="1027906"/>
            <a:ext cx="3428208" cy="26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64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741" y="30631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позволяет ребёнку опустить руки в песок и размять его. Песок мягкий, прохладный на ощупь. Пусть ребёнок сжимает, «разламывает» песок, сыпет, раздувает, погружается в него пальцами, «закапывает» в него руки с помощью взрослого. Пусть ребёнок почувствует разницу температур.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манипуляции стимулируют кровообращение, и ребёнок получает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микромассаж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ладоней и пальцев рук.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23" y="3905997"/>
            <a:ext cx="4274768" cy="27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50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132" y="67207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«Следы на песке»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539" y="1611863"/>
            <a:ext cx="3614441" cy="4811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05" y="1866479"/>
            <a:ext cx="5729662" cy="4302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601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477</Words>
  <Application>Microsoft Office PowerPoint</Application>
  <PresentationFormat>Широкоэкранный</PresentationFormat>
  <Paragraphs>50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КРАТКОСРОЧНЫЙ ПРОЕКТ «Удивительный песок»   для детей второй группы  раннего возраста №3 «ОДУВАНЧИКИ» </vt:lpstr>
      <vt:lpstr>Презентация PowerPoint</vt:lpstr>
      <vt:lpstr>Презентация PowerPoint</vt:lpstr>
      <vt:lpstr>Актуальность </vt:lpstr>
      <vt:lpstr>Презентация PowerPoint</vt:lpstr>
      <vt:lpstr>Презентация PowerPoint</vt:lpstr>
      <vt:lpstr>Буклет для родителей  </vt:lpstr>
      <vt:lpstr>Презентация PowerPoint</vt:lpstr>
      <vt:lpstr>Презентация PowerPoint</vt:lpstr>
      <vt:lpstr>Игра «Куличики и формочки» </vt:lpstr>
      <vt:lpstr>Игра «Мы едем, едем, едем!» </vt:lpstr>
      <vt:lpstr>Рисуем на песке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9</cp:revision>
  <dcterms:created xsi:type="dcterms:W3CDTF">2022-08-21T14:52:06Z</dcterms:created>
  <dcterms:modified xsi:type="dcterms:W3CDTF">2022-08-21T15:59:50Z</dcterms:modified>
</cp:coreProperties>
</file>