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71" r:id="rId7"/>
    <p:sldId id="265" r:id="rId8"/>
    <p:sldId id="266" r:id="rId9"/>
    <p:sldId id="268" r:id="rId10"/>
    <p:sldId id="267" r:id="rId11"/>
    <p:sldId id="260" r:id="rId12"/>
    <p:sldId id="261" r:id="rId13"/>
    <p:sldId id="262" r:id="rId14"/>
    <p:sldId id="263" r:id="rId15"/>
    <p:sldId id="270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9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95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567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08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90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3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43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976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29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9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82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0554F-1DA2-4B51-BF2A-80C60BF38D4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946E7-37C5-4723-A913-6676A6FA6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0213" y="2644292"/>
            <a:ext cx="7169426" cy="207872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Проект по патриотическому воспитанию </a:t>
            </a:r>
            <a:br>
              <a:rPr lang="ru-RU" sz="4800" b="1" dirty="0" smtClean="0">
                <a:solidFill>
                  <a:srgbClr val="7030A0"/>
                </a:solidFill>
              </a:rPr>
            </a:b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Победы» 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92705" y="5062847"/>
            <a:ext cx="4068417" cy="1961413"/>
          </a:xfrm>
        </p:spPr>
        <p:txBody>
          <a:bodyPr/>
          <a:lstStyle/>
          <a:p>
            <a:r>
              <a:rPr lang="ru-RU" dirty="0" smtClean="0"/>
              <a:t>Подготовила и провела:</a:t>
            </a:r>
          </a:p>
          <a:p>
            <a:r>
              <a:rPr lang="ru-RU" dirty="0" smtClean="0"/>
              <a:t>Воспитатель 1кк</a:t>
            </a:r>
          </a:p>
          <a:p>
            <a:r>
              <a:rPr lang="ru-RU" dirty="0" err="1" smtClean="0"/>
              <a:t>Аккузина</a:t>
            </a:r>
            <a:r>
              <a:rPr lang="ru-RU" dirty="0" smtClean="0"/>
              <a:t> Мария Геннадьевна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04" y="3468134"/>
            <a:ext cx="1889469" cy="31894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34542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FFFF"/>
                </a:solidFill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dirty="0" smtClean="0">
                <a:solidFill>
                  <a:srgbClr val="00FFFF"/>
                </a:solidFill>
              </a:rPr>
              <a:t>"Детский сад комбинированного вида № 4 "Солнышко"</a:t>
            </a:r>
            <a:endParaRPr lang="ru-RU" dirty="0">
              <a:solidFill>
                <a:srgbClr val="00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34542" y="5975146"/>
            <a:ext cx="1512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Май 2023 год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5273" y="850987"/>
            <a:ext cx="3246783" cy="32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18931" y="15585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Разрезные картинки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69" y="463826"/>
            <a:ext cx="3272686" cy="3081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443" y="3869636"/>
            <a:ext cx="2977088" cy="28028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90" y="3842342"/>
            <a:ext cx="3006080" cy="28301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283" y="3842342"/>
            <a:ext cx="2994832" cy="2819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307" y="253518"/>
            <a:ext cx="3272686" cy="30811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5443" y="898359"/>
            <a:ext cx="3033393" cy="285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37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на липучках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" y="1459810"/>
            <a:ext cx="4446496" cy="250403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22" y="3774243"/>
            <a:ext cx="5231295" cy="2945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5971" y="-777524"/>
            <a:ext cx="2945997" cy="5231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6" y="4532243"/>
            <a:ext cx="3682801" cy="2073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r="3318" b="20579"/>
          <a:stretch/>
        </p:blipFill>
        <p:spPr>
          <a:xfrm>
            <a:off x="3925737" y="3401535"/>
            <a:ext cx="2271150" cy="33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56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Лепка Салют в честь Победы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7" y="2284243"/>
            <a:ext cx="6039149" cy="34009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" b="18068"/>
          <a:stretch/>
        </p:blipFill>
        <p:spPr>
          <a:xfrm>
            <a:off x="8114111" y="596348"/>
            <a:ext cx="3826098" cy="561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82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</a:t>
            </a:r>
            <a:r>
              <a:rPr lang="ru-RU" dirty="0" smtClean="0"/>
              <a:t>акет Вечный огонь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370" y="1959631"/>
            <a:ext cx="5259334" cy="2958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406" y="640667"/>
            <a:ext cx="4684247" cy="2637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392" y="3758647"/>
            <a:ext cx="4638261" cy="260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02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</a:t>
            </a:r>
            <a:r>
              <a:rPr lang="ru-RU" dirty="0" smtClean="0"/>
              <a:t>акет Бессмертный пол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396" y="2316610"/>
            <a:ext cx="5378604" cy="3025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66" y="1027906"/>
            <a:ext cx="4294641" cy="2418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26" y="4109209"/>
            <a:ext cx="4286681" cy="24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01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674" y="365125"/>
            <a:ext cx="5084351" cy="2863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3441" t="2899" r="33782" b="1063"/>
          <a:stretch/>
        </p:blipFill>
        <p:spPr>
          <a:xfrm>
            <a:off x="333964" y="3488794"/>
            <a:ext cx="2525459" cy="3193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7830" t="-5" r="19387" b="-3570"/>
          <a:stretch/>
        </p:blipFill>
        <p:spPr>
          <a:xfrm>
            <a:off x="8560904" y="3671012"/>
            <a:ext cx="3313044" cy="307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1522" t="5411" r="37391" b="3381"/>
          <a:stretch/>
        </p:blipFill>
        <p:spPr>
          <a:xfrm>
            <a:off x="6387548" y="304800"/>
            <a:ext cx="1903091" cy="3140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646" y="3671012"/>
            <a:ext cx="5029936" cy="28293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37678" t="1959" r="25958" b="1460"/>
          <a:stretch/>
        </p:blipFill>
        <p:spPr>
          <a:xfrm>
            <a:off x="9170504" y="360643"/>
            <a:ext cx="2093843" cy="312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92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4078" y="17241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03" y="2941983"/>
            <a:ext cx="5710504" cy="380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4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383" y="35086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 :«9 МАЯ».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:нравственно-творческий.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 : краткосрочный, групповой.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 :с 02.05.2023 по 12.05.2023.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: дети II группы раннего возраста, родители воспитанников, воспитатели.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790" y="1500947"/>
            <a:ext cx="4293704" cy="32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173" y="1802296"/>
            <a:ext cx="5071592" cy="1370395"/>
          </a:xfrm>
        </p:spPr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658" y="3571462"/>
            <a:ext cx="11425030" cy="31208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 — сложное и высокое человеческое чувство, оно многогранно по своему содержанию. Это любовь к родным и близким людям, к малой Родине, к земле, где родился и вырос, гордость за исторические свершения народа. Поэтому патриотическое воспитание неотъемлемо связано с ознакомлением окружающего нас мира. Воспитание патриота начинается в дошкольном возрасте.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о Великой Отечественной войне – это наша общая совесть и наша ответственность перед детьми. Поэтому надо больше говорить с детьми об истории страны, о войне, тогда наши потомки не забудут героев, совершавшие подвиги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передадутдалее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светлую память – своим детям и внукам.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2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730" y="3588026"/>
            <a:ext cx="3856383" cy="57315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Проблема: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894" y="380019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Сложность темы для раннего возраста.</a:t>
            </a:r>
          </a:p>
          <a:p>
            <a:pPr marL="0" indent="0">
              <a:buNone/>
            </a:pPr>
            <a:r>
              <a:rPr lang="ru-RU" dirty="0" smtClean="0"/>
              <a:t>Нехватка материала, адаптированного для тетей 2-3х лет.</a:t>
            </a:r>
          </a:p>
          <a:p>
            <a:pPr marL="0" indent="0">
              <a:buNone/>
            </a:pPr>
            <a:r>
              <a:rPr lang="ru-RU" dirty="0" smtClean="0"/>
              <a:t>Отношение родителей к Дню Победы не как к важному историческому событию, а как к рядовому празднику.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03" y="1523999"/>
            <a:ext cx="3071191" cy="30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31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956" y="2146853"/>
            <a:ext cx="7646505" cy="2472566"/>
          </a:xfrm>
        </p:spPr>
        <p:txBody>
          <a:bodyPr>
            <a:normAutofit/>
          </a:bodyPr>
          <a:lstStyle/>
          <a:p>
            <a:r>
              <a:rPr lang="ru-RU" dirty="0" smtClean="0"/>
              <a:t>Цель: </a:t>
            </a:r>
            <a:r>
              <a:rPr lang="ru-RU" sz="3100" dirty="0" smtClean="0"/>
              <a:t>воспитать нравственно-патриотические чувства у детей дошкольного возраста, чувства гордости за свою семью и Родину.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165" y="440979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Задачи:</a:t>
            </a:r>
          </a:p>
          <a:p>
            <a:pPr marL="0" indent="0">
              <a:buNone/>
            </a:pPr>
            <a:r>
              <a:rPr lang="ru-RU" dirty="0" smtClean="0"/>
              <a:t>Образовательные: Сообщить детям первоначальные сведения о Великой Отечественной Войне. Дать знания о защитниках Отечества, о функциях армии. Дать первичные знания о празднике Дне Победы, о мемориале «Вечный огонь»</a:t>
            </a:r>
          </a:p>
        </p:txBody>
      </p:sp>
    </p:spTree>
    <p:extLst>
      <p:ext uri="{BB962C8B-B14F-4D97-AF65-F5344CB8AC3E}">
        <p14:creationId xmlns:p14="http://schemas.microsoft.com/office/powerpoint/2010/main" val="68475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1234" y="3074503"/>
            <a:ext cx="10243931" cy="3684106"/>
          </a:xfrm>
        </p:spPr>
        <p:txBody>
          <a:bodyPr>
            <a:normAutofit/>
          </a:bodyPr>
          <a:lstStyle/>
          <a:p>
            <a:r>
              <a:rPr lang="ru-RU" dirty="0" smtClean="0"/>
              <a:t>Воспитательные: Воспитывать у детей гордость и уважение к своим прадедам - ветеранам ВОВ, чувство гордости за Родину, умение слушать взрослых.</a:t>
            </a:r>
          </a:p>
          <a:p>
            <a:r>
              <a:rPr lang="ru-RU" dirty="0" smtClean="0"/>
              <a:t>Развивающие: Развивать речь детей, обогащать словарный запас. Активизировать словарь: Родина, герой, оборона, захватчики, ветеран, победа, солдат, армия, защитник. Развивать у детей речь, воображение и мышление. Развивать умения взаимодействовать друг с другом, побуждать детей к совместной деятельности.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053" y="927651"/>
            <a:ext cx="3404336" cy="19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22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1598" y="1677090"/>
            <a:ext cx="5868002" cy="12877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Ожидаемый результат: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5390" y="2597425"/>
            <a:ext cx="9806610" cy="4260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1. Заинтересованность детей темой «День Победы», проявление их познавательной активности.</a:t>
            </a:r>
          </a:p>
          <a:p>
            <a:pPr marL="0" indent="0">
              <a:buNone/>
            </a:pPr>
            <a:r>
              <a:rPr lang="ru-RU" dirty="0" smtClean="0"/>
              <a:t>2. Дети самостоятельно проявляют инициативу: рассматривают иллюстрации, участвуют в беседах, задают вопросы; проявляют творчество и детальность в работе.</a:t>
            </a:r>
          </a:p>
          <a:p>
            <a:pPr marL="0" indent="0">
              <a:buNone/>
            </a:pPr>
            <a:r>
              <a:rPr lang="ru-RU" dirty="0" smtClean="0"/>
              <a:t>3. С удовольствием рисуют, лепят, играют.</a:t>
            </a:r>
          </a:p>
          <a:p>
            <a:pPr marL="0" indent="0">
              <a:buNone/>
            </a:pPr>
            <a:r>
              <a:rPr lang="ru-RU" dirty="0" smtClean="0"/>
              <a:t>4. Участие в совместной деятельности родителей. В ходе реализации проекта у детей будут сформированы начальные представления о ВОВ, празднике 9 Мая.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482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006" y="2815691"/>
            <a:ext cx="4865995" cy="3644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-68" b="58261"/>
          <a:stretch/>
        </p:blipFill>
        <p:spPr>
          <a:xfrm>
            <a:off x="6894383" y="477078"/>
            <a:ext cx="4847043" cy="2862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383" y="3685572"/>
            <a:ext cx="4778362" cy="277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89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235" y="142599"/>
            <a:ext cx="2957548" cy="2957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26" y="3415746"/>
            <a:ext cx="3018183" cy="3018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574" y="169103"/>
            <a:ext cx="3018183" cy="30181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574" y="3415746"/>
            <a:ext cx="3018183" cy="3018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1208" y="142599"/>
            <a:ext cx="3044687" cy="30446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1208" y="3415746"/>
            <a:ext cx="2938670" cy="29386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896" y="1930260"/>
            <a:ext cx="1865244" cy="84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475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443</Words>
  <Application>Microsoft Office PowerPoint</Application>
  <PresentationFormat>Широкоэкранный</PresentationFormat>
  <Paragraphs>36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Проект по патриотическому воспитанию  «День Победы» </vt:lpstr>
      <vt:lpstr>Презентация PowerPoint</vt:lpstr>
      <vt:lpstr>Актуальность</vt:lpstr>
      <vt:lpstr>Проблема: </vt:lpstr>
      <vt:lpstr>Цель: воспитать нравственно-патриотические чувства у детей дошкольного возраста, чувства гордости за свою семью и Родину.</vt:lpstr>
      <vt:lpstr>Презентация PowerPoint</vt:lpstr>
      <vt:lpstr>Ожидаемый результат: </vt:lpstr>
      <vt:lpstr>Презентация PowerPoint</vt:lpstr>
      <vt:lpstr>Презентация PowerPoint</vt:lpstr>
      <vt:lpstr>Презентация PowerPoint</vt:lpstr>
      <vt:lpstr>Игры на липучках</vt:lpstr>
      <vt:lpstr>Лепка Салют в честь Победы </vt:lpstr>
      <vt:lpstr>макет Вечный огонь </vt:lpstr>
      <vt:lpstr>макет Бессмертный пол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Мария </cp:lastModifiedBy>
  <cp:revision>13</cp:revision>
  <dcterms:created xsi:type="dcterms:W3CDTF">2023-05-15T11:13:19Z</dcterms:created>
  <dcterms:modified xsi:type="dcterms:W3CDTF">2023-05-15T13:40:44Z</dcterms:modified>
</cp:coreProperties>
</file>