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3" r:id="rId5"/>
    <p:sldId id="273" r:id="rId6"/>
    <p:sldId id="272" r:id="rId7"/>
    <p:sldId id="264" r:id="rId8"/>
    <p:sldId id="260" r:id="rId9"/>
    <p:sldId id="267" r:id="rId10"/>
    <p:sldId id="258" r:id="rId11"/>
    <p:sldId id="262" r:id="rId12"/>
    <p:sldId id="261" r:id="rId13"/>
    <p:sldId id="268" r:id="rId14"/>
    <p:sldId id="270" r:id="rId15"/>
    <p:sldId id="259" r:id="rId16"/>
    <p:sldId id="269" r:id="rId17"/>
    <p:sldId id="271" r:id="rId18"/>
    <p:sldId id="274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6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162" y="6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8C9-2F0E-4EA3-A8C0-908EBDA09AAA}" type="datetimeFigureOut">
              <a:rPr lang="ru-RU" smtClean="0"/>
              <a:t>26.01.2023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F1D4-AB02-431C-8137-A7A8C07DC8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3248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8C9-2F0E-4EA3-A8C0-908EBDA09AAA}" type="datetimeFigureOut">
              <a:rPr lang="ru-RU" smtClean="0"/>
              <a:t>26.01.2023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F1D4-AB02-431C-8137-A7A8C07DC8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010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8C9-2F0E-4EA3-A8C0-908EBDA09AAA}" type="datetimeFigureOut">
              <a:rPr lang="ru-RU" smtClean="0"/>
              <a:t>26.01.2023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F1D4-AB02-431C-8137-A7A8C07DC8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02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8C9-2F0E-4EA3-A8C0-908EBDA09AAA}" type="datetimeFigureOut">
              <a:rPr lang="ru-RU" smtClean="0"/>
              <a:t>26.01.2023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F1D4-AB02-431C-8137-A7A8C07DC8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75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8C9-2F0E-4EA3-A8C0-908EBDA09AAA}" type="datetimeFigureOut">
              <a:rPr lang="ru-RU" smtClean="0"/>
              <a:t>26.01.2023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F1D4-AB02-431C-8137-A7A8C07DC8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3974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8C9-2F0E-4EA3-A8C0-908EBDA09AAA}" type="datetimeFigureOut">
              <a:rPr lang="ru-RU" smtClean="0"/>
              <a:t>26.01.2023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F1D4-AB02-431C-8137-A7A8C07DC8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219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8C9-2F0E-4EA3-A8C0-908EBDA09AAA}" type="datetimeFigureOut">
              <a:rPr lang="ru-RU" smtClean="0"/>
              <a:t>26.01.2023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F1D4-AB02-431C-8137-A7A8C07DC8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866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8C9-2F0E-4EA3-A8C0-908EBDA09AAA}" type="datetimeFigureOut">
              <a:rPr lang="ru-RU" smtClean="0"/>
              <a:t>26.01.2023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F1D4-AB02-431C-8137-A7A8C07DC8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4519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8C9-2F0E-4EA3-A8C0-908EBDA09AAA}" type="datetimeFigureOut">
              <a:rPr lang="ru-RU" smtClean="0"/>
              <a:t>26.01.2023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F1D4-AB02-431C-8137-A7A8C07DC8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851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8C9-2F0E-4EA3-A8C0-908EBDA09AAA}" type="datetimeFigureOut">
              <a:rPr lang="ru-RU" smtClean="0"/>
              <a:t>26.01.2023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F1D4-AB02-431C-8137-A7A8C07DC8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06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8C9-2F0E-4EA3-A8C0-908EBDA09AAA}" type="datetimeFigureOut">
              <a:rPr lang="ru-RU" smtClean="0"/>
              <a:t>26.01.2023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F1D4-AB02-431C-8137-A7A8C07DC8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4805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18C9-2F0E-4EA3-A8C0-908EBDA09AAA}" type="datetimeFigureOut">
              <a:rPr lang="ru-RU" smtClean="0"/>
              <a:t>26.01.2023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7F1D4-AB02-431C-8137-A7A8C07DC8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06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multi-mama.ru/stihi-pro-babushku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Проект по духовно-нравственному воспитанию «Бабушка моя »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30670" y="4316506"/>
            <a:ext cx="3989295" cy="1869141"/>
          </a:xfrm>
        </p:spPr>
        <p:txBody>
          <a:bodyPr/>
          <a:lstStyle/>
          <a:p>
            <a:r>
              <a:rPr lang="ru-RU" dirty="0" smtClean="0"/>
              <a:t>Подготовили и провели:</a:t>
            </a:r>
          </a:p>
          <a:p>
            <a:r>
              <a:rPr lang="ru-RU" dirty="0" err="1" smtClean="0"/>
              <a:t>Аккузина</a:t>
            </a:r>
            <a:r>
              <a:rPr lang="ru-RU" dirty="0" smtClean="0"/>
              <a:t> М.Г.</a:t>
            </a:r>
          </a:p>
          <a:p>
            <a:r>
              <a:rPr lang="ru-RU" dirty="0" err="1" smtClean="0"/>
              <a:t>Надыршина</a:t>
            </a:r>
            <a:r>
              <a:rPr lang="ru-RU" dirty="0" smtClean="0"/>
              <a:t> В.А.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9902" y="2408145"/>
            <a:ext cx="4297289" cy="444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38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1296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4000" b="1" dirty="0" smtClean="0"/>
              <a:t>Дидактические игры: </a:t>
            </a:r>
          </a:p>
          <a:p>
            <a:pPr marL="0" indent="0" algn="ctr">
              <a:buNone/>
            </a:pPr>
            <a:r>
              <a:rPr lang="ru-RU" sz="4000" b="1" dirty="0" smtClean="0"/>
              <a:t>«Кто живет у бабушке в деревне»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8" y="2234593"/>
            <a:ext cx="4632399" cy="26087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404" y="1653988"/>
            <a:ext cx="1999192" cy="3550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693" y="2234593"/>
            <a:ext cx="4632399" cy="260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30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«Вкусный компот у нашей бабушки»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73386"/>
            <a:ext cx="2577353" cy="45766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209" r="1602"/>
          <a:stretch/>
        </p:blipFill>
        <p:spPr>
          <a:xfrm rot="16200000">
            <a:off x="5065762" y="743707"/>
            <a:ext cx="2264725" cy="3965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388" y="1567683"/>
            <a:ext cx="2580564" cy="4582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18" y="4221359"/>
            <a:ext cx="3965612" cy="223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18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«Пекарня «Сладости от бабушки»»,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0" y="1690688"/>
            <a:ext cx="2450450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67" y="1690688"/>
            <a:ext cx="3868290" cy="21784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67" y="4084653"/>
            <a:ext cx="3874066" cy="21816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2" t="-377" r="10574" b="1414"/>
          <a:stretch/>
        </p:blipFill>
        <p:spPr>
          <a:xfrm>
            <a:off x="7947212" y="1680882"/>
            <a:ext cx="3496236" cy="21882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45" r="2414" b="20980"/>
          <a:stretch/>
        </p:blipFill>
        <p:spPr>
          <a:xfrm>
            <a:off x="8173999" y="4084653"/>
            <a:ext cx="3042661" cy="256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72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838200" y="365125"/>
            <a:ext cx="10515600" cy="1325563"/>
          </a:xfrm>
        </p:spPr>
        <p:txBody>
          <a:bodyPr/>
          <a:lstStyle/>
          <a:p>
            <a:r>
              <a:rPr lang="ru-RU" b="1" dirty="0" smtClean="0"/>
              <a:t>Чтение и рассматривание иллюстрации сказок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-3017" r="16470" b="-201"/>
          <a:stretch/>
        </p:blipFill>
        <p:spPr>
          <a:xfrm>
            <a:off x="5150224" y="1243854"/>
            <a:ext cx="3872753" cy="30081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8" t="-1961" r="22431" b="785"/>
          <a:stretch/>
        </p:blipFill>
        <p:spPr>
          <a:xfrm>
            <a:off x="6463669" y="4290451"/>
            <a:ext cx="2223131" cy="24099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0" r="326"/>
          <a:stretch/>
        </p:blipFill>
        <p:spPr>
          <a:xfrm>
            <a:off x="9258576" y="1690689"/>
            <a:ext cx="2674578" cy="40915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t="28432" r="-371" b="20588"/>
          <a:stretch/>
        </p:blipFill>
        <p:spPr>
          <a:xfrm rot="16200000">
            <a:off x="3459211" y="3875770"/>
            <a:ext cx="2924199" cy="27250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15" b="16470"/>
          <a:stretch/>
        </p:blipFill>
        <p:spPr>
          <a:xfrm>
            <a:off x="399681" y="2177268"/>
            <a:ext cx="2923500" cy="427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78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87" y="803648"/>
            <a:ext cx="2450450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2" t="14706" r="1120" b="19412"/>
          <a:stretch/>
        </p:blipFill>
        <p:spPr>
          <a:xfrm rot="16200000">
            <a:off x="8495129" y="2242297"/>
            <a:ext cx="4330052" cy="23734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19" y="628797"/>
            <a:ext cx="2020684" cy="35881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6" t="14510" r="1230" b="43137"/>
          <a:stretch/>
        </p:blipFill>
        <p:spPr>
          <a:xfrm>
            <a:off x="3901888" y="4976932"/>
            <a:ext cx="4388224" cy="12341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3" b="23137"/>
          <a:stretch/>
        </p:blipFill>
        <p:spPr>
          <a:xfrm>
            <a:off x="6415086" y="628797"/>
            <a:ext cx="2455617" cy="35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4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В гостях у бабушки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7" y="4222375"/>
            <a:ext cx="4345859" cy="24473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095" y="4222375"/>
            <a:ext cx="4345861" cy="2447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7" y="1344704"/>
            <a:ext cx="4345859" cy="24473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095" y="1344704"/>
            <a:ext cx="4345859" cy="244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58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8" r="16470"/>
          <a:stretch/>
        </p:blipFill>
        <p:spPr>
          <a:xfrm>
            <a:off x="524825" y="484094"/>
            <a:ext cx="4420726" cy="27479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5" y="4087906"/>
            <a:ext cx="4489125" cy="25280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199" y="484094"/>
            <a:ext cx="4578425" cy="2578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9" t="8432" r="1120" b="8039"/>
          <a:stretch/>
        </p:blipFill>
        <p:spPr>
          <a:xfrm>
            <a:off x="7537375" y="4087906"/>
            <a:ext cx="3906071" cy="250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0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Наши бабушки 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477" y="484094"/>
            <a:ext cx="2441611" cy="30841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211" y="1392751"/>
            <a:ext cx="2253696" cy="32496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8717" r="6776"/>
          <a:stretch/>
        </p:blipFill>
        <p:spPr>
          <a:xfrm>
            <a:off x="6096000" y="4116120"/>
            <a:ext cx="2019809" cy="26370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3021" t="28235" r="9299" b="27059"/>
          <a:stretch/>
        </p:blipFill>
        <p:spPr>
          <a:xfrm>
            <a:off x="172358" y="3687203"/>
            <a:ext cx="2608730" cy="30659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37103" t="11373" r="7473" b="28431"/>
          <a:stretch/>
        </p:blipFill>
        <p:spPr>
          <a:xfrm>
            <a:off x="8821297" y="365125"/>
            <a:ext cx="1896009" cy="27456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2149" y="3186529"/>
            <a:ext cx="2632262" cy="35096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8478" y="4294026"/>
            <a:ext cx="1851161" cy="24591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18802" t="13137" r="19760" b="24706"/>
          <a:stretch/>
        </p:blipFill>
        <p:spPr>
          <a:xfrm>
            <a:off x="6264083" y="1466267"/>
            <a:ext cx="1812803" cy="244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60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632" r="44051"/>
          <a:stretch/>
        </p:blipFill>
        <p:spPr>
          <a:xfrm>
            <a:off x="330885" y="365125"/>
            <a:ext cx="2422617" cy="2512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8040" r="27865"/>
          <a:stretch/>
        </p:blipFill>
        <p:spPr>
          <a:xfrm>
            <a:off x="9696450" y="184431"/>
            <a:ext cx="2400468" cy="36365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85" y="4101353"/>
            <a:ext cx="1926291" cy="25683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2303" t="12156" r="41521" b="20588"/>
          <a:stretch/>
        </p:blipFill>
        <p:spPr>
          <a:xfrm>
            <a:off x="2985247" y="365125"/>
            <a:ext cx="2478571" cy="34558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13922" r="25948"/>
          <a:stretch/>
        </p:blipFill>
        <p:spPr>
          <a:xfrm>
            <a:off x="6096000" y="365125"/>
            <a:ext cx="2973067" cy="34558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28737" t="24510" r="24727" b="21373"/>
          <a:stretch/>
        </p:blipFill>
        <p:spPr>
          <a:xfrm>
            <a:off x="4760259" y="2958352"/>
            <a:ext cx="2393576" cy="37113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24344" t="29412" r="16974" b="31568"/>
          <a:stretch/>
        </p:blipFill>
        <p:spPr>
          <a:xfrm>
            <a:off x="8538881" y="3576918"/>
            <a:ext cx="2144771" cy="30928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9417" y="4155141"/>
            <a:ext cx="1845609" cy="24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7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9006" y="1690688"/>
            <a:ext cx="4591333" cy="480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83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3375" y="1035423"/>
            <a:ext cx="10237695" cy="4437530"/>
          </a:xfrm>
        </p:spPr>
        <p:txBody>
          <a:bodyPr/>
          <a:lstStyle/>
          <a:p>
            <a:pPr marL="0" indent="0">
              <a:buNone/>
            </a:pPr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Тип проекта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: </a:t>
            </a:r>
            <a:r>
              <a:rPr lang="ru-RU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краткосрочный, групповой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111111"/>
                </a:solidFill>
                <a:latin typeface="Arial" panose="020B0604020202020204" pitchFamily="34" charset="0"/>
              </a:rPr>
              <a:t>Срок проведения: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 16.01-27.01.2023г.</a:t>
            </a:r>
            <a:endParaRPr lang="ru-RU" b="1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Участники проекта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: </a:t>
            </a:r>
            <a:r>
              <a:rPr lang="ru-RU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дети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 второй</a:t>
            </a:r>
            <a:r>
              <a:rPr lang="ru-RU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группы раннего возраста, воспитатели, родители, бабушки.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243" y="3254188"/>
            <a:ext cx="5140423" cy="351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21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470" y="158190"/>
            <a:ext cx="11425518" cy="64981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/>
              <a:t>Актуальность темы: </a:t>
            </a:r>
          </a:p>
          <a:p>
            <a:pPr marL="0" indent="0">
              <a:buNone/>
            </a:pPr>
            <a:r>
              <a:rPr lang="ru-RU" dirty="0" smtClean="0"/>
              <a:t>Важнейшей и актуальной задачей воспитания будущего поколения является привитие духовно-нравственных ценностей. Именно духовно-нравственное воспитание обеспечит целостность и гибкость воспитательных воздействий взрослых на детей в различных ситуациях их общения, а также общения детей друг с другом. Оно предполагает формирование у ребенка целостного отношения к жизни, обеспечивающего устойчивое и гармоничное развитие личности ребенка. В возрасте 2-3 лет дети ещё мало знают о своих бабушках. Устное народное творчество: сказки, песенки, </a:t>
            </a:r>
            <a:r>
              <a:rPr lang="ru-RU" dirty="0" err="1" smtClean="0"/>
              <a:t>потешки</a:t>
            </a:r>
            <a:r>
              <a:rPr lang="ru-RU" dirty="0" smtClean="0"/>
              <a:t>, помогают детям поближе узнать о них. Простота, законченность и лаконичность малых форм фольклора близко восприятию ребенка, поэтому и понятно ему. В устном народном творчестве, как нигде, сохранились особенные черты русского характера, присущие ему нравственные ценности, представления о добре, зле, уважительное отношение к труду, к семье, в них восхваляются положительные качества. Поэтому я считаю, что данный проект станет хорошим подспорьем в воспитании духовно-нравственных ценностей ребёнка.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036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211" y="292660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любви, уважения, сочувствия, сопереживания к близким людям (бабушкам).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Задачи: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уважительное отношение к людям старшего поколения.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Побуждать детей к проявлению доброты, сочувствия и помощи бабушкам и дедушкам.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у детей эмоциональный отклик, формировать доброжелательность в общении, прививать уважение, заботливое отношение к пожилым людям.</a:t>
            </a:r>
          </a:p>
        </p:txBody>
      </p:sp>
    </p:spTree>
    <p:extLst>
      <p:ext uri="{BB962C8B-B14F-4D97-AF65-F5344CB8AC3E}">
        <p14:creationId xmlns:p14="http://schemas.microsoft.com/office/powerpoint/2010/main" val="2355778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hlinkClick r:id="rId2"/>
              </a:rPr>
              <a:t>100 трогательных стихов про бабушку для детей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38367" y="2376954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58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Разучивание пальчиковую гимнастику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3438" y="1690688"/>
            <a:ext cx="6688480" cy="501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93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Выставка «У моей бабули золотые ручки!»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20767" y="1914992"/>
            <a:ext cx="2449642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18" y="1966909"/>
            <a:ext cx="2420415" cy="42994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153" y="1642130"/>
            <a:ext cx="4195482" cy="23599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202" y="4773066"/>
            <a:ext cx="2654692" cy="1493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8744" y="4773066"/>
            <a:ext cx="2654692" cy="14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90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916" y="4049524"/>
            <a:ext cx="4354316" cy="24521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745" r="22958" b="24510"/>
          <a:stretch/>
        </p:blipFill>
        <p:spPr>
          <a:xfrm>
            <a:off x="8579223" y="921123"/>
            <a:ext cx="3334871" cy="5599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914" y="244102"/>
            <a:ext cx="4321980" cy="24339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91" y="921123"/>
            <a:ext cx="3142668" cy="558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10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Рисование «Платочек для бабушки»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70633"/>
            <a:ext cx="4378194" cy="24655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28" y="4195482"/>
            <a:ext cx="4378194" cy="2465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67" y="1470632"/>
            <a:ext cx="4378194" cy="246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591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305</Words>
  <Application>Microsoft Office PowerPoint</Application>
  <PresentationFormat>Широкоэкранный</PresentationFormat>
  <Paragraphs>27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Проект по духовно-нравственному воспитанию «Бабушка моя » </vt:lpstr>
      <vt:lpstr>Презентация PowerPoint</vt:lpstr>
      <vt:lpstr>Презентация PowerPoint</vt:lpstr>
      <vt:lpstr>Презентация PowerPoint</vt:lpstr>
      <vt:lpstr>100 трогательных стихов про бабушку для детей</vt:lpstr>
      <vt:lpstr>Разучивание пальчиковую гимнастику</vt:lpstr>
      <vt:lpstr>Выставка «У моей бабули золотые ручки!»</vt:lpstr>
      <vt:lpstr>Презентация PowerPoint</vt:lpstr>
      <vt:lpstr>Рисование «Платочек для бабушки»</vt:lpstr>
      <vt:lpstr>Презентация PowerPoint</vt:lpstr>
      <vt:lpstr>«Вкусный компот у нашей бабушки»</vt:lpstr>
      <vt:lpstr>«Пекарня «Сладости от бабушки»», </vt:lpstr>
      <vt:lpstr>Чтение и рассматривание иллюстрации сказок</vt:lpstr>
      <vt:lpstr>Презентация PowerPoint</vt:lpstr>
      <vt:lpstr>В гостях у бабушки</vt:lpstr>
      <vt:lpstr>Презентация PowerPoint</vt:lpstr>
      <vt:lpstr>Наши бабушки 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по духовно-нравственному воспитанию «Бабушка моя — солнце на ладошке»</dc:title>
  <dc:creator>Мария</dc:creator>
  <cp:lastModifiedBy>Мария </cp:lastModifiedBy>
  <cp:revision>15</cp:revision>
  <dcterms:created xsi:type="dcterms:W3CDTF">2023-01-26T08:59:18Z</dcterms:created>
  <dcterms:modified xsi:type="dcterms:W3CDTF">2023-01-26T15:32:46Z</dcterms:modified>
</cp:coreProperties>
</file>