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57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47B-D321-4F6A-A935-E83F4D7AFD8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DB2B-87DE-4C90-995D-7EBD9F485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0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47B-D321-4F6A-A935-E83F4D7AFD8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DB2B-87DE-4C90-995D-7EBD9F485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9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47B-D321-4F6A-A935-E83F4D7AFD8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DB2B-87DE-4C90-995D-7EBD9F485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47B-D321-4F6A-A935-E83F4D7AFD8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DB2B-87DE-4C90-995D-7EBD9F485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3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47B-D321-4F6A-A935-E83F4D7AFD8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DB2B-87DE-4C90-995D-7EBD9F485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47B-D321-4F6A-A935-E83F4D7AFD8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DB2B-87DE-4C90-995D-7EBD9F485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3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47B-D321-4F6A-A935-E83F4D7AFD8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DB2B-87DE-4C90-995D-7EBD9F485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0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47B-D321-4F6A-A935-E83F4D7AFD8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DB2B-87DE-4C90-995D-7EBD9F485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47B-D321-4F6A-A935-E83F4D7AFD8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DB2B-87DE-4C90-995D-7EBD9F485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1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47B-D321-4F6A-A935-E83F4D7AFD8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DB2B-87DE-4C90-995D-7EBD9F485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84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47B-D321-4F6A-A935-E83F4D7AFD8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DB2B-87DE-4C90-995D-7EBD9F485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6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B47B-D321-4F6A-A935-E83F4D7AFD8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DB2B-87DE-4C90-995D-7EBD9F485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5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«Новый год у ворот».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5" y="3169920"/>
            <a:ext cx="5064894" cy="355631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74280" y="3840480"/>
            <a:ext cx="3093720" cy="1417320"/>
          </a:xfrm>
        </p:spPr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 1кк</a:t>
            </a:r>
          </a:p>
          <a:p>
            <a:r>
              <a:rPr lang="ru-RU" dirty="0" err="1" smtClean="0"/>
              <a:t>Аккузина</a:t>
            </a:r>
            <a:r>
              <a:rPr lang="ru-RU" dirty="0" smtClean="0"/>
              <a:t> МГ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" y="365125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56" y="2982913"/>
            <a:ext cx="4907280" cy="3680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20" y="531654"/>
            <a:ext cx="3013710" cy="4018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60" y="531654"/>
            <a:ext cx="3015079" cy="22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8" y="225425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10" y="225425"/>
            <a:ext cx="2823924" cy="3765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3188970"/>
            <a:ext cx="4587240" cy="34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3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0" y="365125"/>
            <a:ext cx="4457700" cy="31515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365125"/>
            <a:ext cx="3825240" cy="270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0" y="3711335"/>
            <a:ext cx="4113440" cy="2908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26" y="2470989"/>
            <a:ext cx="2958217" cy="2091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813" y="3840479"/>
            <a:ext cx="3770929" cy="26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9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483485"/>
            <a:ext cx="10515600" cy="13255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32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Проект «Новый год у ворот».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 проекта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 познавательный, творческий.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Продолжительность проекта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краткосрочный (2 недели).        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Возраст детей: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1 младшая группа.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Участники проекта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Воспитатели, дети  группы и родители.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59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2400"/>
            <a:ext cx="10287000" cy="6024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Цель проекта: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создание условий, стимулирующих интерес к исследовательской деятельности, развитие познавательного интереса, раскрытие творческого и интеллектуального потенциала дошкольников.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Познакомить детей с общенародным праздником Новый год и его традициями.</a:t>
            </a:r>
          </a:p>
          <a:p>
            <a:pPr marL="0" indent="0">
              <a:buNone/>
            </a:pPr>
            <a:r>
              <a:rPr lang="ru-RU" dirty="0" smtClean="0"/>
              <a:t>Приучать активно участвовать в подготовке и проведении праздника в детском саду и семье.</a:t>
            </a:r>
          </a:p>
          <a:p>
            <a:pPr marL="0" indent="0">
              <a:buNone/>
            </a:pPr>
            <a:r>
              <a:rPr lang="ru-RU" dirty="0" smtClean="0"/>
              <a:t>Развивать любознательность, творческие способности, память.</a:t>
            </a:r>
          </a:p>
          <a:p>
            <a:pPr marL="0" indent="0">
              <a:buNone/>
            </a:pPr>
            <a:r>
              <a:rPr lang="ru-RU" dirty="0" smtClean="0"/>
              <a:t>Воспитывать дружеские взаимоотношения, прививать любовь к природе родного края, народным традициям.</a:t>
            </a:r>
          </a:p>
          <a:p>
            <a:pPr marL="0" indent="0">
              <a:buNone/>
            </a:pPr>
            <a:r>
              <a:rPr lang="ru-RU" dirty="0" smtClean="0"/>
              <a:t>Создание необходимых условий для организации совместной деятельности с родителями.</a:t>
            </a:r>
          </a:p>
          <a:p>
            <a:pPr marL="0" indent="0">
              <a:buNone/>
            </a:pPr>
            <a:r>
              <a:rPr lang="ru-RU" dirty="0" smtClean="0"/>
              <a:t>Формирование у детей интереса к народной культуре.</a:t>
            </a:r>
          </a:p>
          <a:p>
            <a:pPr marL="0" indent="0">
              <a:buNone/>
            </a:pPr>
            <a:r>
              <a:rPr lang="ru-RU" dirty="0" smtClean="0"/>
              <a:t>Появление интереса у родителей к жизни ДОУ.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78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Актуальность проблемы:  Дети дошкольного возраста знакомятся с народными традициями, в том числе и праздниками. Одним из самых любимых праздников дети называют Новый год. Однако, как показывает практика, дети мало знают о зарождении традиции празднования Нового года, о том, что является символами нового года, какие деревья наряжают, какие подарки принято дарить.             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Чтобы помочь детям больше узнать о празднике Новый год, был выбран метод проектов. В игровом проекте дети знакомятся с традициями русского народа праздновать новый год, что способствует их умственному развитию. Слушание музыкальных произведений способствует развитию внимания, музыкального слуха, эмоциональной сферы детей. В процессе чтения художественных произведений мы знакомим детей с творчеством разных авторов, закрепляем знания о жанрах художественных произведений. Предположительный результат: Сформировать представления о праздновании нового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44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2560" y="365760"/>
            <a:ext cx="9997440" cy="587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Выводы: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процессе реализации проекта дети будут увлечены различными видами деятельности по теме. Проводимая работа объединит детей, создаст праздничную предновогоднюю атмосферу в коллективе. Полученные знания дети используют в игровой деятельности, делятся полученными знаниями с родителями и друзьями. Дети с удовольствием вспоминают о новогодних праздниках, рассматривают альбомы, коллекции открыток и фотографии, поют новогодние песни, узнают мелодии. Проведенные в процессе реализации проекта мероприятия объединят детей впечатлениями, переживаниями, дети получат много новых знаний, расширится их словарный запас, возрастет познавательный интерес.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5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667385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" y="2697480"/>
            <a:ext cx="2708910" cy="3611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002280"/>
            <a:ext cx="270891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2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70" y="448786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2880360"/>
            <a:ext cx="2686050" cy="3581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453640"/>
            <a:ext cx="3143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3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8" y="1886585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48" y="484505"/>
            <a:ext cx="3263504" cy="4351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1874203"/>
            <a:ext cx="3272790" cy="43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6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297974"/>
            <a:ext cx="2777490" cy="3703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974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31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359</Words>
  <Application>Microsoft Office PowerPoint</Application>
  <PresentationFormat>Широкоэкранный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Проект «Новый год у ворот».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 </cp:lastModifiedBy>
  <cp:revision>2</cp:revision>
  <dcterms:created xsi:type="dcterms:W3CDTF">2021-12-20T07:48:15Z</dcterms:created>
  <dcterms:modified xsi:type="dcterms:W3CDTF">2021-12-20T07:55:28Z</dcterms:modified>
</cp:coreProperties>
</file>