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8E5-9574-4FCA-A6DD-6103ABAF833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0DF1-1D92-4E57-B8EC-ACF2AFA74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67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8E5-9574-4FCA-A6DD-6103ABAF833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0DF1-1D92-4E57-B8EC-ACF2AFA74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62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8E5-9574-4FCA-A6DD-6103ABAF833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0DF1-1D92-4E57-B8EC-ACF2AFA74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40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8E5-9574-4FCA-A6DD-6103ABAF833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0DF1-1D92-4E57-B8EC-ACF2AFA74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77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8E5-9574-4FCA-A6DD-6103ABAF833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0DF1-1D92-4E57-B8EC-ACF2AFA74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05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8E5-9574-4FCA-A6DD-6103ABAF833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0DF1-1D92-4E57-B8EC-ACF2AFA74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652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8E5-9574-4FCA-A6DD-6103ABAF833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0DF1-1D92-4E57-B8EC-ACF2AFA74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29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8E5-9574-4FCA-A6DD-6103ABAF833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0DF1-1D92-4E57-B8EC-ACF2AFA74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959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8E5-9574-4FCA-A6DD-6103ABAF833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0DF1-1D92-4E57-B8EC-ACF2AFA74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9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8E5-9574-4FCA-A6DD-6103ABAF833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0DF1-1D92-4E57-B8EC-ACF2AFA74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29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F8E5-9574-4FCA-A6DD-6103ABAF833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0DF1-1D92-4E57-B8EC-ACF2AFA74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62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7F8E5-9574-4FCA-A6DD-6103ABAF833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00DF1-1D92-4E57-B8EC-ACF2AFA74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8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QYd6GgTUM&amp;list=PLyTNcubeimthH13fRaEKP5kt0x05zUjxW&amp;index=1&amp;t=316s" TargetMode="External"/><Relationship Id="rId2" Type="http://schemas.openxmlformats.org/officeDocument/2006/relationships/hyperlink" Target="https://www.youtube.com/watch?v=CFde0mnege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ults.info/mults/?id=110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d-kopilka.ru/obuchenie-malyshei/raskraski-dlja-detei/barto-igrushki-stihi-s-kartinkami-raskraskami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u4.aramilgo.ru/groups/3/files/1647519075/&#1059;&#1095;&#1080;&#1084;_&#1089;&#1090;&#1080;&#1093;&#1080;_&#1085;&#1072;&#1080;&#1079;&#1091;&#1089;&#1090;&#1100;_&#1074;&#1084;&#1077;&#1089;&#1090;&#1077;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ulti-mama.ru/agniya-barto-stihi-dlya-detej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1740" y="360363"/>
            <a:ext cx="7208520" cy="2291397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Проект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"Игрушки</a:t>
            </a:r>
            <a:r>
              <a:rPr lang="ru-RU" b="1" dirty="0" smtClean="0">
                <a:solidFill>
                  <a:srgbClr val="FF0000"/>
                </a:solidFill>
              </a:rPr>
              <a:t>" </a:t>
            </a:r>
            <a:r>
              <a:rPr lang="ru-RU" sz="4800" dirty="0" smtClean="0"/>
              <a:t>по творчеству </a:t>
            </a:r>
            <a:r>
              <a:rPr lang="ru-RU" sz="4800" dirty="0" err="1" smtClean="0"/>
              <a:t>А.Барто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600" dirty="0" smtClean="0"/>
              <a:t>во второй группе раннего возраста №3</a:t>
            </a:r>
            <a:br>
              <a:rPr lang="ru-RU" sz="3600" dirty="0" smtClean="0"/>
            </a:br>
            <a:r>
              <a:rPr lang="ru-RU" sz="4800" b="1" dirty="0" smtClean="0">
                <a:solidFill>
                  <a:srgbClr val="FFFF00"/>
                </a:solidFill>
              </a:rPr>
              <a:t>«ОДУВАНЧИКИ»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53400" y="3175318"/>
            <a:ext cx="2865120" cy="1655762"/>
          </a:xfrm>
        </p:spPr>
        <p:txBody>
          <a:bodyPr/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Воспитатель 1кк</a:t>
            </a:r>
          </a:p>
          <a:p>
            <a:r>
              <a:rPr lang="ru-RU" dirty="0" err="1" smtClean="0"/>
              <a:t>Аккузина</a:t>
            </a:r>
            <a:r>
              <a:rPr lang="ru-RU" dirty="0" smtClean="0"/>
              <a:t> М.Г.</a:t>
            </a:r>
            <a:endParaRPr lang="ru-RU" dirty="0"/>
          </a:p>
        </p:txBody>
      </p:sp>
      <p:pic>
        <p:nvPicPr>
          <p:cNvPr id="1034" name="Picture 10" descr="http://tatmuseum.ru/wp-content/uploads/2016/04/img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39" y="2651760"/>
            <a:ext cx="4671061" cy="350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25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520" y="365125"/>
            <a:ext cx="947928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Эти мультфильмы </a:t>
            </a:r>
            <a:r>
              <a:rPr lang="ru-RU" sz="2800" dirty="0"/>
              <a:t>можно использовать во время ознакомления с произведениями А. </a:t>
            </a:r>
            <a:r>
              <a:rPr lang="ru-RU" sz="2800" dirty="0" err="1"/>
              <a:t>Барто</a:t>
            </a:r>
            <a:r>
              <a:rPr lang="ru-RU" sz="2800" dirty="0"/>
              <a:t> или для заучивания стихотворений.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Cтихи</a:t>
            </a:r>
            <a:r>
              <a:rPr lang="ru-RU" dirty="0" smtClean="0">
                <a:hlinkClick r:id="rId2"/>
              </a:rPr>
              <a:t> Агнии </a:t>
            </a:r>
            <a:r>
              <a:rPr lang="ru-RU" dirty="0" err="1" smtClean="0">
                <a:hlinkClick r:id="rId2"/>
              </a:rPr>
              <a:t>Барто</a:t>
            </a:r>
            <a:r>
              <a:rPr lang="ru-RU" dirty="0" smtClean="0">
                <a:hlinkClick r:id="rId2"/>
              </a:rPr>
              <a:t> | Мультики для детей |</a:t>
            </a:r>
            <a:r>
              <a:rPr lang="ru-RU" dirty="0" smtClean="0"/>
              <a:t>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400" dirty="0" smtClean="0"/>
              <a:t>     </a:t>
            </a:r>
            <a:endParaRPr lang="ru-RU" sz="1400" dirty="0"/>
          </a:p>
          <a:p>
            <a:pPr marL="0" indent="0" algn="ctr">
              <a:buNone/>
            </a:pPr>
            <a:r>
              <a:rPr lang="ru-RU" dirty="0" smtClean="0"/>
              <a:t>             </a:t>
            </a:r>
            <a:r>
              <a:rPr lang="ru-RU" dirty="0" smtClean="0">
                <a:hlinkClick r:id="rId3"/>
              </a:rPr>
              <a:t> Вовка добрая душа. Цикл мультфильмов.#</a:t>
            </a:r>
            <a:r>
              <a:rPr lang="ru-RU" dirty="0" err="1" smtClean="0">
                <a:hlinkClick r:id="rId3"/>
              </a:rPr>
              <a:t>Агния_Барто</a:t>
            </a:r>
            <a:r>
              <a:rPr lang="ru-RU" dirty="0" smtClean="0">
                <a:hlinkClick r:id="rId3"/>
              </a:rPr>
              <a:t>. </a:t>
            </a:r>
            <a:r>
              <a:rPr lang="ru-RU" dirty="0" err="1" smtClean="0">
                <a:hlinkClick r:id="rId3"/>
              </a:rPr>
              <a:t>Мульт</a:t>
            </a:r>
            <a:r>
              <a:rPr lang="ru-RU" dirty="0" smtClean="0">
                <a:hlinkClick r:id="rId3"/>
              </a:rPr>
              <a:t> #стишки. </a:t>
            </a:r>
            <a:endParaRPr lang="ru-RU" sz="18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r>
              <a:rPr lang="ru-RU" dirty="0" smtClean="0">
                <a:hlinkClick r:id="rId4"/>
              </a:rPr>
              <a:t>Мультфильм "Снегирь"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425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Наша Таня громко </a:t>
            </a:r>
            <a:r>
              <a:rPr lang="ru-RU" b="1" dirty="0" smtClean="0"/>
              <a:t>плачет.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" t="3925" r="16377" b="18322"/>
          <a:stretch/>
        </p:blipFill>
        <p:spPr>
          <a:xfrm>
            <a:off x="1402080" y="1965959"/>
            <a:ext cx="4404360" cy="33832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3119"/>
            <a:ext cx="4831080" cy="33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0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7360" y="652145"/>
            <a:ext cx="938784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Агния Львовна </a:t>
            </a:r>
            <a:r>
              <a:rPr lang="ru-RU" dirty="0" err="1"/>
              <a:t>Барто</a:t>
            </a:r>
            <a:r>
              <a:rPr lang="ru-RU" dirty="0"/>
              <a:t> подарила детишкам большое количество чудесных стихов. А давайте с помощью нашей фантазии представим описанные в стихах события и изобразим их карандашами или красками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>
              <a:hlinkClick r:id="rId2"/>
            </a:endParaRPr>
          </a:p>
          <a:p>
            <a:pPr marL="0" indent="0" algn="ctr">
              <a:buNone/>
            </a:pPr>
            <a:r>
              <a:rPr lang="ru-RU" dirty="0" err="1" smtClean="0">
                <a:hlinkClick r:id="rId2"/>
              </a:rPr>
              <a:t>Барто</a:t>
            </a:r>
            <a:r>
              <a:rPr lang="ru-RU" dirty="0" smtClean="0">
                <a:hlinkClick r:id="rId2"/>
              </a:rPr>
              <a:t> «Игрушки». </a:t>
            </a:r>
          </a:p>
          <a:p>
            <a:pPr marL="0" indent="0" algn="ctr">
              <a:buNone/>
            </a:pPr>
            <a:r>
              <a:rPr lang="ru-RU" dirty="0" smtClean="0">
                <a:hlinkClick r:id="rId2"/>
              </a:rPr>
              <a:t>Стихи с картинками раскрасками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127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9" y="365125"/>
            <a:ext cx="2560796" cy="34143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r="7037"/>
          <a:stretch/>
        </p:blipFill>
        <p:spPr>
          <a:xfrm flipH="1">
            <a:off x="8949690" y="365124"/>
            <a:ext cx="2934977" cy="3414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15" y="3262232"/>
            <a:ext cx="2548236" cy="3397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84" y="3262232"/>
            <a:ext cx="2548236" cy="3397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87" y="365124"/>
            <a:ext cx="3642360" cy="27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88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43" y="365125"/>
            <a:ext cx="4182977" cy="55740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7" y="355971"/>
            <a:ext cx="4124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71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23" y="330423"/>
            <a:ext cx="4193014" cy="55874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97" y="330423"/>
            <a:ext cx="4193015" cy="55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5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86" y="360997"/>
            <a:ext cx="4497814" cy="59936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77" y="360997"/>
            <a:ext cx="4532469" cy="60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81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25" y="365124"/>
            <a:ext cx="4506497" cy="60051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03" y="365124"/>
            <a:ext cx="4506498" cy="600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94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46" y="418733"/>
            <a:ext cx="4360654" cy="58108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77" y="418733"/>
            <a:ext cx="4393883" cy="58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34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11" y="365125"/>
            <a:ext cx="4127856" cy="55006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77" y="365125"/>
            <a:ext cx="4124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66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5160" y="469265"/>
            <a:ext cx="4997143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Пожалеем вместе зайку,</a:t>
            </a:r>
          </a:p>
          <a:p>
            <a:pPr marL="0" indent="0">
              <a:buNone/>
            </a:pPr>
            <a:r>
              <a:rPr lang="ru-RU" dirty="0" smtClean="0"/>
              <a:t>И уложим спать слона,</a:t>
            </a:r>
          </a:p>
          <a:p>
            <a:pPr marL="0" indent="0">
              <a:buNone/>
            </a:pPr>
            <a:r>
              <a:rPr lang="ru-RU" dirty="0" smtClean="0"/>
              <a:t>Мяч достанем нашей Тане,</a:t>
            </a:r>
          </a:p>
          <a:p>
            <a:pPr marL="0" indent="0">
              <a:buNone/>
            </a:pPr>
            <a:r>
              <a:rPr lang="ru-RU" dirty="0" smtClean="0"/>
              <a:t>Лапу мишке мы пришьем…</a:t>
            </a:r>
          </a:p>
          <a:p>
            <a:pPr marL="0" indent="0">
              <a:buNone/>
            </a:pPr>
            <a:r>
              <a:rPr lang="ru-RU" dirty="0" smtClean="0"/>
              <a:t>Знают взрослые и дети:</a:t>
            </a:r>
          </a:p>
          <a:p>
            <a:pPr marL="0" indent="0">
              <a:buNone/>
            </a:pPr>
            <a:r>
              <a:rPr lang="ru-RU" dirty="0" smtClean="0"/>
              <a:t>Лучше нет стихов на свете.</a:t>
            </a:r>
          </a:p>
          <a:p>
            <a:pPr marL="0" indent="0">
              <a:buNone/>
            </a:pPr>
            <a:r>
              <a:rPr lang="ru-RU" dirty="0" smtClean="0"/>
              <a:t>Про бычка, флажок, кораблик,</a:t>
            </a:r>
          </a:p>
          <a:p>
            <a:pPr marL="0" indent="0">
              <a:buNone/>
            </a:pPr>
            <a:r>
              <a:rPr lang="ru-RU" dirty="0" smtClean="0"/>
              <a:t>Куклу, Вовку, самолет.</a:t>
            </a:r>
          </a:p>
          <a:p>
            <a:pPr marL="0" indent="0">
              <a:buNone/>
            </a:pPr>
            <a:r>
              <a:rPr lang="ru-RU" dirty="0" smtClean="0"/>
              <a:t>И про это, и про то,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Это Агния … (</a:t>
            </a:r>
            <a:r>
              <a:rPr lang="ru-RU" dirty="0" err="1" smtClean="0"/>
              <a:t>Барто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756" y="662151"/>
            <a:ext cx="2732336" cy="350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57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15" y="387861"/>
            <a:ext cx="4753337" cy="6334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17" y="387861"/>
            <a:ext cx="4753338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13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1240" y="456565"/>
            <a:ext cx="10515600" cy="1325563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0" y="1958022"/>
            <a:ext cx="795528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Возросла речевая активность детей, что положительно повлияло на самостоятельную игровую деятельность детей, дети включают в сюжет игры различные игрушки и пытаются осуществлять ролевой </a:t>
            </a:r>
            <a:r>
              <a:rPr lang="ru-RU" dirty="0" smtClean="0"/>
              <a:t>диалог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283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21280" y="6978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Проект " Игрушки" </a:t>
            </a:r>
            <a:r>
              <a:rPr lang="ru-RU" dirty="0" smtClean="0"/>
              <a:t>по творчеству </a:t>
            </a:r>
            <a:r>
              <a:rPr lang="ru-RU" dirty="0" err="1" smtClean="0"/>
              <a:t>А.Барто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Вид проекта: </a:t>
            </a:r>
            <a:r>
              <a:rPr lang="ru-RU" dirty="0" smtClean="0"/>
              <a:t>познавательный, краткосрочный,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групповой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Продолжительность:</a:t>
            </a:r>
            <a:r>
              <a:rPr lang="ru-RU" dirty="0" smtClean="0"/>
              <a:t>  1.03 п 18.03 2022г.</a:t>
            </a:r>
          </a:p>
          <a:p>
            <a:pPr marL="0" indent="0">
              <a:buNone/>
            </a:pPr>
            <a:r>
              <a:rPr lang="ru-RU" b="1" dirty="0" smtClean="0"/>
              <a:t>Участники:</a:t>
            </a:r>
            <a:r>
              <a:rPr lang="ru-RU" dirty="0" smtClean="0"/>
              <a:t> дети </a:t>
            </a:r>
            <a:r>
              <a:rPr lang="ru-RU" dirty="0" smtClean="0"/>
              <a:t>группы «</a:t>
            </a:r>
            <a:r>
              <a:rPr lang="ru-RU" dirty="0" smtClean="0"/>
              <a:t>Одуванчик»,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воспитатель, </a:t>
            </a:r>
            <a:r>
              <a:rPr lang="ru-RU" dirty="0" smtClean="0"/>
              <a:t>родители.</a:t>
            </a:r>
          </a:p>
          <a:p>
            <a:pPr marL="0" indent="0">
              <a:buNone/>
            </a:pPr>
            <a:r>
              <a:rPr lang="ru-RU" b="1" dirty="0" smtClean="0"/>
              <a:t>Возраст детей: </a:t>
            </a:r>
            <a:r>
              <a:rPr lang="ru-RU" dirty="0" smtClean="0"/>
              <a:t>вторая  группа </a:t>
            </a:r>
            <a:r>
              <a:rPr lang="ru-RU" dirty="0" smtClean="0"/>
              <a:t>раннего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/>
              <a:t>возраста (2-3 года)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714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4469" y="630621"/>
            <a:ext cx="8229600" cy="5155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Актуальность проекта:  </a:t>
            </a:r>
          </a:p>
          <a:p>
            <a:pPr marL="0" indent="0">
              <a:buNone/>
            </a:pPr>
            <a:r>
              <a:rPr lang="ru-RU" dirty="0" smtClean="0"/>
              <a:t>Давно известно, что читательский опыт начинается закладываться в детстве. Стихи для детей - один из самых первых и простых опытов знакомства с книгами. Часто ещё до того, как он сможет прочитать их самостоятельно, малыш слышит эти стихи от взрослых и выучивает их наизусть.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683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4206" y="299545"/>
            <a:ext cx="9619593" cy="587741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Стихотворения Агнии Львовны </a:t>
            </a:r>
            <a:r>
              <a:rPr lang="ru-RU" dirty="0" err="1"/>
              <a:t>Барто</a:t>
            </a:r>
            <a:r>
              <a:rPr lang="ru-RU" dirty="0"/>
              <a:t> помогают воспитывать лучшие нравственные качества: честность,  отзывчивость, трудолюбие, вежливость, любовь к природе и внимательное отношение к ней, это классика для детей, которая заставляет задуматься всерьез о том, как себя вести, каким человеком расти, как беречь все живое, окружающее, как относится к младшим и старшим. Стиль стихов очень лёгкий, поэтому детям нетрудно запоминать их. А понятный и простой язык четверостишия  интересен детям младшего дошкольного возраста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696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9320" y="640079"/>
            <a:ext cx="8625840" cy="435864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PT Sans"/>
              </a:rPr>
              <a:t>ЦЕЛЬ: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Помочь детям запомнить стихотворения из цикла « Игрушки» Агнии Львовны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PT Sans"/>
              </a:rPr>
              <a:t>Барто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  и учить рассказывать его вместе с воспитателем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PT Sans"/>
              </a:rPr>
              <a:t>.</a:t>
            </a:r>
            <a:endParaRPr lang="ru-RU" b="0" i="0" dirty="0" smtClean="0">
              <a:solidFill>
                <a:srgbClr val="000000"/>
              </a:solidFill>
              <a:effectLst/>
              <a:latin typeface="PT Sans"/>
            </a:endParaRPr>
          </a:p>
          <a:p>
            <a:pPr marL="0" indent="0" algn="just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PT Sans"/>
              </a:rPr>
              <a:t>Задачи:</a:t>
            </a:r>
            <a:endParaRPr lang="ru-RU" b="0" i="0" dirty="0" smtClean="0">
              <a:solidFill>
                <a:srgbClr val="000000"/>
              </a:solidFill>
              <a:effectLst/>
              <a:latin typeface="PT Sans"/>
            </a:endParaRPr>
          </a:p>
          <a:p>
            <a:pPr marL="0" indent="0" algn="just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Познакомить детей с поэзией   Агнии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PT Sans"/>
              </a:rPr>
              <a:t>Барто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 цикл « Игрушки»</a:t>
            </a:r>
          </a:p>
          <a:p>
            <a:pPr marL="0" indent="0" algn="just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Читать наизусть, не торопясь, четко выговаривая слова, окончания слов.</a:t>
            </a:r>
          </a:p>
          <a:p>
            <a:pPr marL="0" indent="0" algn="just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Воспитывать  умение слушать, запоминать небольшое по объему стихотворение.</a:t>
            </a:r>
          </a:p>
          <a:p>
            <a:pPr marL="0" indent="0" algn="just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Воспитывать у детей отзывчивость, потребность приходить на помощь к тем, кто в ней нуждается.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404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28600"/>
            <a:ext cx="9037320" cy="43938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Постановка проблемы:</a:t>
            </a:r>
            <a:r>
              <a:rPr lang="ru-RU" dirty="0"/>
              <a:t> Дети знают мало стихотворений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Ожидаемые результаты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 проявляют доброту, заботу, бережное отношение к игрушкам;</a:t>
            </a:r>
          </a:p>
          <a:p>
            <a:pPr marL="0" indent="0">
              <a:buNone/>
            </a:pPr>
            <a:r>
              <a:rPr lang="ru-RU" dirty="0"/>
              <a:t>- проявляют интерес к экспериментированию с различными игрушками;</a:t>
            </a:r>
          </a:p>
          <a:p>
            <a:pPr marL="0" indent="0">
              <a:buNone/>
            </a:pPr>
            <a:r>
              <a:rPr lang="ru-RU" dirty="0"/>
              <a:t>- возрастает речевая активность детей в разных видах деятельности;</a:t>
            </a:r>
          </a:p>
          <a:p>
            <a:pPr marL="0" indent="0">
              <a:buNone/>
            </a:pPr>
            <a:r>
              <a:rPr lang="ru-RU" dirty="0"/>
              <a:t>- рассказывают выразительно стихотворения.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651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5960" y="152400"/>
            <a:ext cx="8488680" cy="4744403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стихах талантливой поэтессы выросло не одно поколение детей. Её произведения не просто развлекают, смешат – они учат ребят правилам вежливости, дисциплине, уважению к труду.</a:t>
            </a:r>
          </a:p>
          <a:p>
            <a:pPr marL="0" indent="0">
              <a:buNone/>
            </a:pPr>
            <a:r>
              <a:rPr lang="ru-RU" dirty="0" smtClean="0"/>
              <a:t>Наша собственная жизнь от первых шагов до старости – в этих строчках. И страх небытия, и понимание его неизбежности. А для ребёнка ещё и повод перевоплотиться в иное существо, сопереживать ему, посочувствовать горестным вздохам и страху и пожалеть его.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sz="4400" dirty="0" err="1" smtClean="0">
                <a:solidFill>
                  <a:srgbClr val="00B050"/>
                </a:solidFill>
                <a:hlinkClick r:id="rId2"/>
              </a:rPr>
              <a:t>Учим_стихи_наизусть_вместе</a:t>
            </a:r>
            <a:r>
              <a:rPr lang="ru-RU" sz="4400" dirty="0" smtClean="0">
                <a:solidFill>
                  <a:srgbClr val="00B050"/>
                </a:solidFill>
                <a:hlinkClick r:id="rId2"/>
              </a:rPr>
              <a:t>.</a:t>
            </a:r>
            <a:r>
              <a:rPr lang="en-US" sz="4400" dirty="0" err="1" smtClean="0">
                <a:solidFill>
                  <a:srgbClr val="00B050"/>
                </a:solidFill>
                <a:hlinkClick r:id="rId2"/>
              </a:rPr>
              <a:t>docx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03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0" y="198120"/>
            <a:ext cx="9403080" cy="4693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 smtClean="0"/>
              <a:t>Детская литература не монолог, который ребёнок обязан вежливо слушать, и не диалог между ребёнком и присевшим на корточки, вровень с малышом, взрослым, старательно имитирующим несовершенства детского мышления речи. У А. Л. </a:t>
            </a:r>
            <a:r>
              <a:rPr lang="ru-RU" sz="2600" dirty="0" err="1" smtClean="0"/>
              <a:t>Барто</a:t>
            </a:r>
            <a:r>
              <a:rPr lang="ru-RU" sz="2600" dirty="0" smtClean="0"/>
              <a:t> получался доверительный разговор, потому что она знала того, к кому обращалась, и уважала собеседника, как бы мал он ни </a:t>
            </a:r>
            <a:r>
              <a:rPr lang="ru-RU" sz="2600" dirty="0" smtClean="0"/>
              <a:t>был.</a:t>
            </a:r>
          </a:p>
          <a:p>
            <a:pPr marL="0" indent="0">
              <a:buNone/>
            </a:pPr>
            <a:r>
              <a:rPr lang="ru-RU" sz="2600" dirty="0" smtClean="0"/>
              <a:t>Каждая </a:t>
            </a:r>
            <a:r>
              <a:rPr lang="ru-RU" sz="2600" dirty="0" smtClean="0"/>
              <a:t>игрушка в изображении А. Л. </a:t>
            </a:r>
            <a:r>
              <a:rPr lang="ru-RU" sz="2600" dirty="0" err="1" smtClean="0"/>
              <a:t>Барто</a:t>
            </a:r>
            <a:r>
              <a:rPr lang="ru-RU" sz="2600" dirty="0" smtClean="0"/>
              <a:t> приобретает индивидуальность.</a:t>
            </a:r>
          </a:p>
          <a:p>
            <a:pPr marL="0" indent="0">
              <a:buNone/>
            </a:pPr>
            <a:r>
              <a:rPr lang="ru-RU" sz="2600" dirty="0" smtClean="0"/>
              <a:t>Игрушка – часть материального, вещественного окружения, ближайшего к ребёнку и активно им </a:t>
            </a:r>
            <a:r>
              <a:rPr lang="ru-RU" sz="2600" dirty="0" err="1" smtClean="0"/>
              <a:t>осваив</a:t>
            </a:r>
            <a:endParaRPr lang="ru-RU" sz="2600" dirty="0" smtClean="0"/>
          </a:p>
          <a:p>
            <a:pPr marL="0" indent="0" algn="ctr">
              <a:buNone/>
            </a:pPr>
            <a:r>
              <a:rPr lang="ru-RU" sz="4800" dirty="0" smtClean="0"/>
              <a:t> </a:t>
            </a:r>
            <a:r>
              <a:rPr lang="ru-RU" sz="3300" dirty="0" smtClean="0">
                <a:solidFill>
                  <a:srgbClr val="FF0000"/>
                </a:solidFill>
                <a:hlinkClick r:id="rId2"/>
              </a:rPr>
              <a:t>Агния </a:t>
            </a:r>
            <a:r>
              <a:rPr lang="ru-RU" sz="3300" dirty="0" err="1" smtClean="0">
                <a:solidFill>
                  <a:srgbClr val="FF0000"/>
                </a:solidFill>
                <a:hlinkClick r:id="rId2"/>
              </a:rPr>
              <a:t>Барто</a:t>
            </a:r>
            <a:r>
              <a:rPr lang="ru-RU" sz="3300" dirty="0" smtClean="0">
                <a:solidFill>
                  <a:srgbClr val="FF0000"/>
                </a:solidFill>
                <a:hlinkClick r:id="rId2"/>
              </a:rPr>
              <a:t> стихи для детей: </a:t>
            </a:r>
          </a:p>
          <a:p>
            <a:pPr marL="0" indent="0" algn="ctr">
              <a:buNone/>
            </a:pPr>
            <a:r>
              <a:rPr lang="ru-RU" sz="3300" dirty="0" smtClean="0">
                <a:solidFill>
                  <a:srgbClr val="FF0000"/>
                </a:solidFill>
                <a:hlinkClick r:id="rId2"/>
              </a:rPr>
              <a:t>100 лучших стихотворений</a:t>
            </a:r>
            <a:endParaRPr lang="ru-RU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34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554</Words>
  <Application>Microsoft Office PowerPoint</Application>
  <PresentationFormat>Широкоэкранный</PresentationFormat>
  <Paragraphs>62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PT Sans</vt:lpstr>
      <vt:lpstr>Тема Office</vt:lpstr>
      <vt:lpstr>Проект "Игрушки" по творчеству А.Барто во второй группе раннего возраста №3 «ОДУВАНЧИКИ»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Эти мультфильмы можно использовать во время ознакомления с произведениями А. Барто или для заучивания стихотворений.</vt:lpstr>
      <vt:lpstr>Наша Таня громко плачет.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" Игрушки" по творчеству А.Барто</dc:title>
  <dc:creator>Мария</dc:creator>
  <cp:lastModifiedBy>Мария </cp:lastModifiedBy>
  <cp:revision>14</cp:revision>
  <dcterms:created xsi:type="dcterms:W3CDTF">2022-03-17T11:19:48Z</dcterms:created>
  <dcterms:modified xsi:type="dcterms:W3CDTF">2022-03-18T16:41:06Z</dcterms:modified>
</cp:coreProperties>
</file>