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1" r:id="rId5"/>
    <p:sldId id="273" r:id="rId6"/>
    <p:sldId id="260" r:id="rId7"/>
    <p:sldId id="258" r:id="rId8"/>
    <p:sldId id="259" r:id="rId9"/>
    <p:sldId id="266" r:id="rId10"/>
    <p:sldId id="263" r:id="rId11"/>
    <p:sldId id="264" r:id="rId12"/>
    <p:sldId id="265" r:id="rId13"/>
    <p:sldId id="268" r:id="rId14"/>
    <p:sldId id="267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9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09C6-B55F-414F-89B5-35607A286D5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8013-ADCB-4DFA-AF3F-0EC290376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685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09C6-B55F-414F-89B5-35607A286D5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8013-ADCB-4DFA-AF3F-0EC290376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489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09C6-B55F-414F-89B5-35607A286D5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8013-ADCB-4DFA-AF3F-0EC290376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22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09C6-B55F-414F-89B5-35607A286D5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8013-ADCB-4DFA-AF3F-0EC290376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321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09C6-B55F-414F-89B5-35607A286D5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8013-ADCB-4DFA-AF3F-0EC290376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06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09C6-B55F-414F-89B5-35607A286D5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8013-ADCB-4DFA-AF3F-0EC290376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45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09C6-B55F-414F-89B5-35607A286D5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8013-ADCB-4DFA-AF3F-0EC290376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63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09C6-B55F-414F-89B5-35607A286D5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8013-ADCB-4DFA-AF3F-0EC290376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89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09C6-B55F-414F-89B5-35607A286D5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8013-ADCB-4DFA-AF3F-0EC290376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548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09C6-B55F-414F-89B5-35607A286D5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8013-ADCB-4DFA-AF3F-0EC290376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09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09C6-B55F-414F-89B5-35607A286D5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8013-ADCB-4DFA-AF3F-0EC290376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1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109C6-B55F-414F-89B5-35607A286D5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88013-ADCB-4DFA-AF3F-0EC290376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58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98618" y="180254"/>
            <a:ext cx="9144000" cy="2387600"/>
          </a:xfrm>
        </p:spPr>
        <p:txBody>
          <a:bodyPr/>
          <a:lstStyle/>
          <a:p>
            <a:r>
              <a:rPr lang="ru-RU" sz="4400" b="1" dirty="0" smtClean="0"/>
              <a:t>Проект</a:t>
            </a:r>
            <a:r>
              <a:rPr lang="ru-RU" dirty="0" smtClean="0"/>
              <a:t>  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«День рождение мишки» 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43217" y="4936435"/>
            <a:ext cx="3948545" cy="1623391"/>
          </a:xfrm>
        </p:spPr>
        <p:txBody>
          <a:bodyPr>
            <a:normAutofit/>
          </a:bodyPr>
          <a:lstStyle/>
          <a:p>
            <a:r>
              <a:rPr lang="ru-RU" dirty="0" smtClean="0"/>
              <a:t>Подготовила:</a:t>
            </a:r>
          </a:p>
          <a:p>
            <a:r>
              <a:rPr lang="ru-RU" dirty="0" smtClean="0"/>
              <a:t>Воспитатель 1кк</a:t>
            </a:r>
          </a:p>
          <a:p>
            <a:r>
              <a:rPr lang="ru-RU" dirty="0" err="1" smtClean="0"/>
              <a:t>Аккузина</a:t>
            </a:r>
            <a:r>
              <a:rPr lang="ru-RU" dirty="0" smtClean="0"/>
              <a:t> М.Г.</a:t>
            </a:r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11" y="2466975"/>
            <a:ext cx="4286250" cy="42862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10905" y="6190494"/>
            <a:ext cx="1664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Декабрь 2022г.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00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Конфеты для мишки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0" y="2102129"/>
            <a:ext cx="5517510" cy="31071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96" y="512619"/>
            <a:ext cx="4779814" cy="2691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459" y="3872261"/>
            <a:ext cx="4883632" cy="275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1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65" y="696985"/>
            <a:ext cx="3300318" cy="58604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81" y="696984"/>
            <a:ext cx="3300318" cy="5860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09" y="446847"/>
            <a:ext cx="3441182" cy="611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7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9" y="590146"/>
            <a:ext cx="5041036" cy="28388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1" y="3689312"/>
            <a:ext cx="5257704" cy="29608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638" y="469315"/>
            <a:ext cx="4847072" cy="27296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96" y="3743927"/>
            <a:ext cx="5063741" cy="285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2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89232" y="-515119"/>
            <a:ext cx="2614011" cy="46417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399" y="498764"/>
            <a:ext cx="3386142" cy="6012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2" y="3854907"/>
            <a:ext cx="4939050" cy="278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7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84" y="1797916"/>
            <a:ext cx="2450450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88" y="285684"/>
            <a:ext cx="4855922" cy="27346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88" y="3757121"/>
            <a:ext cx="4842068" cy="27268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880" y="2132588"/>
            <a:ext cx="24504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3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833" y="3191308"/>
            <a:ext cx="4586333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9" y="2419800"/>
            <a:ext cx="3151905" cy="4200508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662175" y="2268970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7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647" y="406688"/>
            <a:ext cx="2445613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23" y="2236211"/>
            <a:ext cx="3304318" cy="44077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63645"/>
            <a:ext cx="3261643" cy="43529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8964" r="10120" b="7070"/>
          <a:stretch/>
        </p:blipFill>
        <p:spPr>
          <a:xfrm>
            <a:off x="9468402" y="150145"/>
            <a:ext cx="2632363" cy="43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3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8951" y="770441"/>
            <a:ext cx="4394849" cy="5838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95" y="685801"/>
            <a:ext cx="4442113" cy="592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3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СПАСИБО ЗА ВНИМАНИЕ!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2" y="2257785"/>
            <a:ext cx="435133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651" y="2368621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Вид проекта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групповой</a:t>
            </a:r>
            <a:endParaRPr lang="ru-RU" sz="2000" b="0" i="0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indent="0" algn="just">
              <a:buNone/>
            </a:pP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Тип проекта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познавательно-развлекательный.</a:t>
            </a:r>
            <a:endParaRPr lang="ru-RU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indent="0" algn="just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Участники проекта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дети, воспитатели, родители.</a:t>
            </a:r>
            <a:endParaRPr lang="ru-RU" sz="2000" b="0" i="0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indent="0" algn="just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Возраст: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дети второй группы раннего возраста</a:t>
            </a:r>
            <a:endParaRPr lang="ru-RU" sz="2000" b="0" i="0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indent="0" algn="just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Срок проведения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2 дня (12-13 декабря)</a:t>
            </a:r>
            <a:endParaRPr lang="ru-RU" sz="2000" b="0" i="0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17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709" y="384753"/>
            <a:ext cx="10515600" cy="4351338"/>
          </a:xfrm>
        </p:spPr>
        <p:txBody>
          <a:bodyPr>
            <a:noAutofit/>
          </a:bodyPr>
          <a:lstStyle/>
          <a:p>
            <a:pPr indent="0" algn="just">
              <a:buNone/>
            </a:pP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Цель: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Создать условия для формирования познавательного интереса к жизни животных.</a:t>
            </a:r>
            <a:endParaRPr lang="ru-RU" b="0" i="0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indent="0" algn="just">
              <a:buNone/>
            </a:pP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Задачи:</a:t>
            </a:r>
            <a:endParaRPr lang="ru-RU" b="0" i="0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indent="0" algn="just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Развивать любознательность,  познавательные способности детей (внимание, мышление, память, воображение…) при совместной и индивидуальной деятельности;</a:t>
            </a:r>
            <a:endParaRPr lang="ru-RU" b="0" i="0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indent="0" algn="just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Активизировать словарный запас;</a:t>
            </a:r>
            <a:endParaRPr lang="ru-RU" b="0" i="0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indent="0" algn="just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Развить  навыки связной речи, навыки самостоятельной творческой деятельности;</a:t>
            </a:r>
            <a:endParaRPr lang="ru-RU" b="0" i="0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indent="0" algn="just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Развивать мелкую моторику рук;</a:t>
            </a:r>
          </a:p>
          <a:p>
            <a:pPr indent="0" algn="just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Обогащать сенсорный опыт детей;</a:t>
            </a:r>
            <a:endParaRPr lang="ru-RU" b="0" i="0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indent="0" algn="just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Вовлечь родителей в жизнь группы.</a:t>
            </a:r>
            <a:endParaRPr lang="ru-RU" b="0" i="0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indent="0" algn="just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Воспитывать у детей доброе отношение и любовь к животным.</a:t>
            </a:r>
            <a:endParaRPr lang="ru-RU" b="0" i="0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151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218" y="193964"/>
            <a:ext cx="10993582" cy="59829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🐻🌲А вы знали, что 13 декабря - день медведя?</a:t>
            </a:r>
          </a:p>
          <a:p>
            <a:pPr marL="0" indent="0">
              <a:buNone/>
            </a:pPr>
            <a:r>
              <a:rPr lang="ru-RU" dirty="0" smtClean="0"/>
              <a:t>🐻🌲 Интересная информация и картинки вам в копилку!</a:t>
            </a:r>
          </a:p>
          <a:p>
            <a:pPr marL="0" indent="0">
              <a:buNone/>
            </a:pPr>
            <a:r>
              <a:rPr lang="ru-RU" dirty="0" smtClean="0"/>
              <a:t>🐻Медведю, или как его уважительно величают, «Михаилу </a:t>
            </a:r>
            <a:r>
              <a:rPr lang="ru-RU" dirty="0" err="1" smtClean="0"/>
              <a:t>Потапычу</a:t>
            </a:r>
            <a:r>
              <a:rPr lang="ru-RU" dirty="0" smtClean="0"/>
              <a:t>», посвящено много сказок, былин и пословиц. Мало того, у него даже личный праздник имеется. День медведя отмечается ежегодно 13 декабря во многих уголках нашей необъятной планеты.</a:t>
            </a:r>
          </a:p>
          <a:p>
            <a:pPr marL="0" indent="0">
              <a:buNone/>
            </a:pPr>
            <a:r>
              <a:rPr lang="ru-RU" dirty="0" smtClean="0"/>
              <a:t>🌲В древние времена считалось, что медведь произошел от человека. Наверное, такое предположение возникло у наших предков из-за того, что животное, подобно людям, может вставать на задние лапы и ходить, используя только их.</a:t>
            </a:r>
          </a:p>
          <a:p>
            <a:pPr marL="0" indent="0">
              <a:buNone/>
            </a:pPr>
            <a:r>
              <a:rPr lang="ru-RU" dirty="0" smtClean="0"/>
              <a:t>🐻Образ «косолапого» довольно противоречив. Медведь может быть добродушным, яростным, неуклюжим, но всегда он вспоминается как обладатель богатырской силы. В сказках предстает как увалень с открытой бесхитростной душой, готовый в любую минуту прийти на выручку более слабому.</a:t>
            </a:r>
          </a:p>
        </p:txBody>
      </p:sp>
    </p:spTree>
    <p:extLst>
      <p:ext uri="{BB962C8B-B14F-4D97-AF65-F5344CB8AC3E}">
        <p14:creationId xmlns:p14="http://schemas.microsoft.com/office/powerpoint/2010/main" val="44116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837" y="537152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🌲«Хозяин леса» – так его уважительно называют егеря. Медведь без повода никогда не нападет на человека первым. Жилье людей он старается обойти и, если его не тревожить, он не причинит вреда.</a:t>
            </a:r>
          </a:p>
          <a:p>
            <a:pPr marL="0" indent="0">
              <a:buNone/>
            </a:pPr>
            <a:r>
              <a:rPr lang="ru-RU" dirty="0" smtClean="0"/>
              <a:t>🐻🐻Интересные факты🐻🐻</a:t>
            </a:r>
          </a:p>
          <a:p>
            <a:pPr marL="0" indent="0">
              <a:buNone/>
            </a:pPr>
            <a:r>
              <a:rPr lang="ru-RU" dirty="0" smtClean="0"/>
              <a:t>👉Зимняя спячка медведя длится порядка двухсот дней.</a:t>
            </a:r>
          </a:p>
          <a:p>
            <a:pPr marL="0" indent="0">
              <a:buNone/>
            </a:pPr>
            <a:r>
              <a:rPr lang="ru-RU" dirty="0" smtClean="0"/>
              <a:t>👉Вес животного может достигать 800 кг.</a:t>
            </a:r>
          </a:p>
          <a:p>
            <a:pPr marL="0" indent="0">
              <a:buNone/>
            </a:pPr>
            <a:r>
              <a:rPr lang="ru-RU" dirty="0" smtClean="0"/>
              <a:t>👉Самым мелким представителем является малайский медведь. Его масса составляет от 30 до 60 кг, а длина – около 1,5 м.</a:t>
            </a:r>
          </a:p>
          <a:p>
            <a:pPr marL="0" indent="0">
              <a:buNone/>
            </a:pPr>
            <a:r>
              <a:rPr lang="ru-RU" dirty="0" smtClean="0"/>
              <a:t>👉Продолжительность жизни медведя – 25-40 лет.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419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УЧИМ С НАМИ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078" y="1690688"/>
            <a:ext cx="66548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5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5801784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254" y="3001963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0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Едем на день рождение мишке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65" y="2225214"/>
            <a:ext cx="5138018" cy="28934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88" y="2157814"/>
            <a:ext cx="5257704" cy="2960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" t="31604"/>
          <a:stretch/>
        </p:blipFill>
        <p:spPr>
          <a:xfrm rot="10800000" flipV="1">
            <a:off x="3870684" y="4225636"/>
            <a:ext cx="4727753" cy="243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7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Каравай для мишки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8" y="2011139"/>
            <a:ext cx="5080666" cy="283572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535" y="1027906"/>
            <a:ext cx="5736465" cy="31497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90" y="3737158"/>
            <a:ext cx="5683827" cy="31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2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280</Words>
  <Application>Microsoft Office PowerPoint</Application>
  <PresentationFormat>Широкоэкранный</PresentationFormat>
  <Paragraphs>35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Times New Roman</vt:lpstr>
      <vt:lpstr>Тема Office</vt:lpstr>
      <vt:lpstr>Проект  «День рождение мишки» </vt:lpstr>
      <vt:lpstr>Презентация PowerPoint</vt:lpstr>
      <vt:lpstr>Презентация PowerPoint</vt:lpstr>
      <vt:lpstr>Презентация PowerPoint</vt:lpstr>
      <vt:lpstr>Презентация PowerPoint</vt:lpstr>
      <vt:lpstr>УЧИМ С НАМИ</vt:lpstr>
      <vt:lpstr>Презентация PowerPoint</vt:lpstr>
      <vt:lpstr>Едем на день рождение мишке</vt:lpstr>
      <vt:lpstr>Каравай для мишки</vt:lpstr>
      <vt:lpstr>Конфеты для мишки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«Мишка - мишенька, медведь»</dc:title>
  <dc:creator>Мария</dc:creator>
  <cp:lastModifiedBy>Мария </cp:lastModifiedBy>
  <cp:revision>12</cp:revision>
  <dcterms:created xsi:type="dcterms:W3CDTF">2022-12-18T13:18:29Z</dcterms:created>
  <dcterms:modified xsi:type="dcterms:W3CDTF">2022-12-19T12:05:44Z</dcterms:modified>
</cp:coreProperties>
</file>