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9" r:id="rId10"/>
    <p:sldId id="265" r:id="rId11"/>
    <p:sldId id="266" r:id="rId12"/>
    <p:sldId id="26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38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2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9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06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67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8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70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8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90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40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C8519-D9F2-42FF-B214-C02C7F920732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E0CCA-3624-43CC-B92B-BBF20BED49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76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во второй группе раннего возраста по ознакомлению детей с правилами дорожного движения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«Осторожно, дорога!»</a:t>
            </a:r>
            <a:b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34895" y="4816698"/>
            <a:ext cx="4224271" cy="110758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 воспитатель СЗД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Аккузина</a:t>
            </a:r>
            <a:r>
              <a:rPr lang="ru-RU" b="1" dirty="0" smtClean="0">
                <a:solidFill>
                  <a:srgbClr val="FF0000"/>
                </a:solidFill>
              </a:rPr>
              <a:t> М.Г.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80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Целевая прогулка </a:t>
            </a:r>
            <a:br>
              <a:rPr lang="ru-RU" dirty="0" smtClean="0"/>
            </a:br>
            <a:r>
              <a:rPr lang="ru-RU" dirty="0" smtClean="0"/>
              <a:t>«Мы по улице идем»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Цель: </a:t>
            </a:r>
            <a:r>
              <a:rPr lang="ru-RU" dirty="0" smtClean="0"/>
              <a:t>формировать элементарные представления детей об улице, проезжей части, тротуаре, грузовых и легковых автомобилях, автобусе; дать элементарные знания о правилах поведения на улице.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90" y="3537214"/>
            <a:ext cx="1830349" cy="2440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14310" r="4138" b="16096"/>
          <a:stretch/>
        </p:blipFill>
        <p:spPr>
          <a:xfrm>
            <a:off x="155619" y="3537214"/>
            <a:ext cx="2939719" cy="29802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788" y="3548145"/>
            <a:ext cx="3755112" cy="2816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39" y="3548145"/>
            <a:ext cx="1822150" cy="24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0" y="415280"/>
            <a:ext cx="3263503" cy="435133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04" y="231820"/>
            <a:ext cx="2116696" cy="2822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805" y="231820"/>
            <a:ext cx="2271243" cy="3028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78" y="231821"/>
            <a:ext cx="2271243" cy="30283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77" y="3620753"/>
            <a:ext cx="2234216" cy="2978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801" r="4006"/>
          <a:stretch/>
        </p:blipFill>
        <p:spPr>
          <a:xfrm>
            <a:off x="6494709" y="3756194"/>
            <a:ext cx="3031096" cy="2708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8" t="37564"/>
          <a:stretch/>
        </p:blipFill>
        <p:spPr>
          <a:xfrm rot="5400000">
            <a:off x="9706632" y="4239845"/>
            <a:ext cx="2220693" cy="19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8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9" y="2421406"/>
            <a:ext cx="3145631" cy="41941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26" y="2380601"/>
            <a:ext cx="3206840" cy="42757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01520" y="592428"/>
            <a:ext cx="104576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8896" y="2699973"/>
            <a:ext cx="4202892" cy="36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6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42" y="29129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позновательный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(9.09 – 20.09)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М.Г.,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раннего возраста, родители.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направление проекта: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детского дорожно-транспортного травматизма.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43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51" y="325464"/>
            <a:ext cx="10904349" cy="5851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часто причиной дорожно-транспортных происшествий является дети. Приводит к этому элементарное незнание основ Правил дорожного движения и безучастное отношение взрослых к поведению детей на проезжей части. Другой причиной является то, что дошкольники ещё в должной степени не умеют управлять своим поведением, у них ещё не выработалась способность предвидеть возможную опасность, поэтому они безмятежно выбегают на дорогу. Дети должны быть готовы к любым дорожным ситуациям (опасным и безопасным, правильно ориентироваться в дорожной среде, знать элементарные правила поведения на дороге, в транспорте), иметь знания о разновидностях транспорта. Известно, что привычки, закреплённые в детстве, остаются на всю жизнь, поэтому формирования у них навыков безопасного поведения на улице актуально на сегодняшний день.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1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463" y="263471"/>
            <a:ext cx="11716719" cy="6114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раннего возраста основ безопасного поведения на улицах и дорогах города через ознакомление c разновидностями транспорта.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дать представления детям раннего возраста об окружающей дорожной среде и правилах безопасного дорожного поведения.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дать детям представление о разновидностях транспорта, о правилах поведения в транспорте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психические процессы (внимание, память, мышление. воображение, сенсорные способности), развивать речь детей.</a:t>
            </a:r>
          </a:p>
          <a:p>
            <a:pPr marL="0" indent="0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68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929" y="247973"/>
            <a:ext cx="10702871" cy="592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 окончанию проекта сформировать у детей знания о разновидностях транспорта   и навыков безопасного поведения на дороге.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необходимые условия для организации деятельности ДОУ по обучению детей дошкольного возраста ПДД (предметно-развивающая среда)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Вызвать интерес у родителей к проблеме обучения детей дорожной грамоте, и безопасному поведению на дороге.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Координировать деятельность по обучению родителями детей ПДД.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18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932" y="247973"/>
            <a:ext cx="10733868" cy="592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 по обучению детей ПДД: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и игровое оборудование: машины легковые и грузовые, куклы, конструктор «LEGO». Светофор, рули. Стол — макет дороги c тротуаром и проезжей частью, к нему маленькие машины. Наглядно-дидактические пособия: плакат по безопасности дорожного движения, картинки с изображением транспорта: автобус, поезд, легковые и грузовые автомобили, самолет, вертолет, велосипед, корабль, лодка. Картинки с изображением улицы, где показаны проезжая часть и тротуар. Картинки с изображением различных ситуаций: катание на велосипеде, на санках, игра детей в мяч на дороге. Настольная игра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«Транспорт».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948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8902" y="365126"/>
            <a:ext cx="10454898" cy="1711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Беседа и рассматривание макета улицы с транспортом.</a:t>
            </a:r>
            <a:br>
              <a:rPr lang="ru-RU" dirty="0" smtClean="0"/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8902" y="2076773"/>
            <a:ext cx="108023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с машинами, охарактеризовать основные части машин (кабина, кузов,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колѐса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руль, двери) и рассмотреть макет улицы.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94" y="3315543"/>
            <a:ext cx="2286754" cy="3049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8840" y="3478217"/>
            <a:ext cx="2346370" cy="31284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" b="44925"/>
          <a:stretch/>
        </p:blipFill>
        <p:spPr>
          <a:xfrm>
            <a:off x="703777" y="3788773"/>
            <a:ext cx="3456099" cy="25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04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Беседа, рассматривание иллюстрированных картинок по ПДД из раздела «безопасность».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: продолжать развивать ориентировку в пространстве, воспитывать потребность в соблюдении правил дорожного движения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15" y="4001294"/>
            <a:ext cx="3631769" cy="2723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" t="15594" r="82" b="15932"/>
          <a:stretch/>
        </p:blipFill>
        <p:spPr>
          <a:xfrm>
            <a:off x="838200" y="3316637"/>
            <a:ext cx="2666936" cy="24487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53" y="3230132"/>
            <a:ext cx="2210123" cy="29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2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" y="-3605"/>
            <a:ext cx="12185598" cy="68616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211030"/>
            <a:ext cx="4628527" cy="3469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926"/>
            <a:ext cx="3887580" cy="2919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12" y="0"/>
            <a:ext cx="2267535" cy="3023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94" y="3284652"/>
            <a:ext cx="4429642" cy="33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487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10669</TotalTime>
  <Words>541</Words>
  <Application>Microsoft Office PowerPoint</Application>
  <PresentationFormat>Широкоэкранный</PresentationFormat>
  <Paragraphs>30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Проект во второй группе раннего возраста по ознакомлению детей с правилами дорожного движения   «Осторожно, дорога!»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Беседа и рассматривание макета улицы с транспортом. </vt:lpstr>
      <vt:lpstr>Беседа, рассматривание иллюстрированных картинок по ПДД из раздела «безопасность».</vt:lpstr>
      <vt:lpstr>Презентация PowerPoint</vt:lpstr>
      <vt:lpstr>Целевая прогулка  «Мы по улице идем»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во второй группе раннего возраста по ознакомлению детей с правилами дорожного движения   «Осторожно, дорога!»</dc:title>
  <dc:creator>MASHA</dc:creator>
  <cp:lastModifiedBy>MASHA</cp:lastModifiedBy>
  <cp:revision>10</cp:revision>
  <dcterms:created xsi:type="dcterms:W3CDTF">2019-10-29T07:27:44Z</dcterms:created>
  <dcterms:modified xsi:type="dcterms:W3CDTF">2019-12-18T05:04:17Z</dcterms:modified>
</cp:coreProperties>
</file>