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58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6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0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91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79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01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9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5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98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4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02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BDD5E-2557-4E91-BB5C-7281D6DD161E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4BF13-1364-4B03-89BA-98221E793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70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"/>
            <a:ext cx="12192000" cy="681532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7127" y="553792"/>
            <a:ext cx="10516673" cy="5623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Муниципальное автономное дошкольное образовательное учреждение</a:t>
            </a:r>
          </a:p>
          <a:p>
            <a:pPr marL="0" indent="0" algn="ctr">
              <a:buNone/>
            </a:pPr>
            <a:r>
              <a:rPr lang="ru-RU" dirty="0" smtClean="0"/>
              <a:t>«Детский сад комбинированного вида №4 «Солнышко»</a:t>
            </a:r>
          </a:p>
          <a:p>
            <a:pPr marL="0" indent="0" algn="ctr">
              <a:buNone/>
            </a:pPr>
            <a:r>
              <a:rPr lang="ru-RU" sz="4000" dirty="0" smtClean="0"/>
              <a:t>Проект</a:t>
            </a:r>
          </a:p>
          <a:p>
            <a:pPr marL="0" indent="0" algn="ctr">
              <a:buNone/>
            </a:pPr>
            <a:r>
              <a:rPr lang="ru-RU" sz="6600" dirty="0" smtClean="0"/>
              <a:t>«Огород на окне» </a:t>
            </a:r>
          </a:p>
          <a:p>
            <a:pPr marL="0" indent="0" algn="ctr">
              <a:buNone/>
            </a:pPr>
            <a:r>
              <a:rPr lang="ru-RU" dirty="0" smtClean="0"/>
              <a:t>Вторая группа раннего возраста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4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8" y="365125"/>
            <a:ext cx="3872248" cy="2904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1315" r="15279" b="23944"/>
          <a:stretch/>
        </p:blipFill>
        <p:spPr>
          <a:xfrm>
            <a:off x="10338780" y="215162"/>
            <a:ext cx="1614423" cy="2270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38497" r="3850" b="4978"/>
          <a:stretch/>
        </p:blipFill>
        <p:spPr>
          <a:xfrm>
            <a:off x="403538" y="3842692"/>
            <a:ext cx="4005330" cy="2331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45" y="365125"/>
            <a:ext cx="3163910" cy="2372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77" y="3037982"/>
            <a:ext cx="3076978" cy="23077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6" r="38911"/>
          <a:stretch/>
        </p:blipFill>
        <p:spPr>
          <a:xfrm>
            <a:off x="9304448" y="4257841"/>
            <a:ext cx="2648755" cy="24276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5" r="9269"/>
          <a:stretch/>
        </p:blipFill>
        <p:spPr>
          <a:xfrm>
            <a:off x="7833162" y="1564470"/>
            <a:ext cx="2426691" cy="24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2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4217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23" y="2720998"/>
            <a:ext cx="5301803" cy="3976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480" y="365125"/>
            <a:ext cx="2635508" cy="3514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9" y="365125"/>
            <a:ext cx="2635507" cy="35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2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53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0006" y="412124"/>
            <a:ext cx="10503794" cy="576483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Автор: </a:t>
            </a:r>
            <a:r>
              <a:rPr lang="ru-RU" dirty="0" smtClean="0"/>
              <a:t>воспитатель </a:t>
            </a:r>
            <a:r>
              <a:rPr lang="ru-RU" dirty="0" err="1" smtClean="0"/>
              <a:t>Аккузина</a:t>
            </a:r>
            <a:r>
              <a:rPr lang="ru-RU" dirty="0" smtClean="0"/>
              <a:t> Мария Геннадьевна, СЗД</a:t>
            </a:r>
          </a:p>
          <a:p>
            <a:pPr marL="0" indent="0">
              <a:buNone/>
            </a:pPr>
            <a:r>
              <a:rPr lang="ru-RU" b="1" dirty="0" smtClean="0"/>
              <a:t>Вид проекта: </a:t>
            </a:r>
            <a:r>
              <a:rPr lang="ru-RU" dirty="0" smtClean="0"/>
              <a:t>познавательно - исследовательский, творческий.</a:t>
            </a:r>
          </a:p>
          <a:p>
            <a:pPr marL="0" indent="0">
              <a:buNone/>
            </a:pPr>
            <a:r>
              <a:rPr lang="ru-RU" b="1" dirty="0" smtClean="0"/>
              <a:t>Продолжительность: </a:t>
            </a:r>
            <a:r>
              <a:rPr lang="ru-RU" dirty="0" smtClean="0"/>
              <a:t>краткосрочный 3 недели. (18.03.2019 по 22.04.2019г)</a:t>
            </a:r>
          </a:p>
          <a:p>
            <a:pPr marL="0" indent="0">
              <a:buNone/>
            </a:pPr>
            <a:r>
              <a:rPr lang="ru-RU" b="1" dirty="0" smtClean="0"/>
              <a:t>Участники проекта: </a:t>
            </a:r>
            <a:r>
              <a:rPr lang="ru-RU" dirty="0" smtClean="0"/>
              <a:t>дети группы №3 «ОДУВАНЧИКИ», воспитатель </a:t>
            </a:r>
            <a:r>
              <a:rPr lang="ru-RU" dirty="0" err="1" smtClean="0"/>
              <a:t>Аккузина</a:t>
            </a:r>
            <a:r>
              <a:rPr lang="ru-RU" dirty="0" smtClean="0"/>
              <a:t> Мария Геннадьевна, родители и другие родственники.</a:t>
            </a:r>
          </a:p>
          <a:p>
            <a:pPr marL="0" indent="0">
              <a:buNone/>
            </a:pPr>
            <a:r>
              <a:rPr lang="ru-RU" b="1" dirty="0" smtClean="0"/>
              <a:t>Активизация словаря:</a:t>
            </a:r>
            <a:r>
              <a:rPr lang="ru-RU" dirty="0" smtClean="0"/>
              <a:t> лук, горох, тыква, семена, земля, вода, солнце, трава, сажать, поливать, смотреть, рыхлить, наблюдать.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2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"/>
            <a:ext cx="12192000" cy="681532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4712" y="33167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Актуальность:</a:t>
            </a:r>
          </a:p>
          <a:p>
            <a:pPr marL="0" indent="0">
              <a:buNone/>
            </a:pPr>
            <a:r>
              <a:rPr lang="ru-RU" dirty="0" smtClean="0"/>
              <a:t>Тема разработанного проекта выбрана с учетом возрастных особенностей детей во второй ранней группы и объема информации, которая может быть ими воспринята. Это детский исследовательский проект ориентирован на приобретение детьми опыта через исследовательскую деятельность, осознание детьми своих интересов, формирование умений их реализовывать, приобретение и применение детьми новых знаний в жизни.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"/>
            <a:ext cx="12192000" cy="68153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1217" y="437882"/>
            <a:ext cx="10632583" cy="573908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Проектная идея:</a:t>
            </a:r>
          </a:p>
          <a:p>
            <a:pPr marL="0" indent="0">
              <a:buNone/>
            </a:pPr>
            <a:r>
              <a:rPr lang="ru-RU" dirty="0" smtClean="0"/>
              <a:t>Создать в группе детского сада огород на подоконнике.</a:t>
            </a:r>
          </a:p>
          <a:p>
            <a:pPr marL="0" indent="0">
              <a:buNone/>
            </a:pPr>
            <a:r>
              <a:rPr lang="ru-RU" b="1" dirty="0" smtClean="0"/>
              <a:t>Цель: </a:t>
            </a:r>
          </a:p>
          <a:p>
            <a:pPr marL="0" indent="0">
              <a:buNone/>
            </a:pPr>
            <a:r>
              <a:rPr lang="ru-RU" dirty="0" smtClean="0"/>
              <a:t>Формирование у детей интереса к исследовательской деятельности по выращиванию культурных растений в комнатных условиях, воспитание у детей любви к природе.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9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53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761" y="347730"/>
            <a:ext cx="10903039" cy="5829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Задачи:</a:t>
            </a:r>
            <a:r>
              <a:rPr lang="ru-RU" dirty="0" smtClean="0"/>
              <a:t>	</a:t>
            </a:r>
          </a:p>
          <a:p>
            <a:pPr marL="0" indent="0">
              <a:buNone/>
            </a:pPr>
            <a:r>
              <a:rPr lang="ru-RU" sz="2400" dirty="0" smtClean="0"/>
              <a:t>Воспитывать у детей желание участвовать в трудовой деятельности;</a:t>
            </a:r>
          </a:p>
          <a:p>
            <a:pPr marL="0" indent="0">
              <a:buNone/>
            </a:pPr>
            <a:r>
              <a:rPr lang="ru-RU" sz="2400" dirty="0" smtClean="0"/>
              <a:t>Познакомить с инструментами, материалами для посадки;</a:t>
            </a:r>
          </a:p>
          <a:p>
            <a:pPr marL="0" indent="0">
              <a:buNone/>
            </a:pPr>
            <a:r>
              <a:rPr lang="ru-RU" sz="2400" dirty="0" smtClean="0"/>
              <a:t>Научить поливать растения под руководством воспитателя; </a:t>
            </a:r>
          </a:p>
          <a:p>
            <a:pPr marL="0" indent="0">
              <a:buNone/>
            </a:pPr>
            <a:r>
              <a:rPr lang="ru-RU" sz="2400" dirty="0" smtClean="0"/>
              <a:t>Дать представления о выращивании растений; </a:t>
            </a:r>
          </a:p>
          <a:p>
            <a:pPr marL="0" indent="0">
              <a:buNone/>
            </a:pPr>
            <a:r>
              <a:rPr lang="ru-RU" sz="2400" dirty="0" smtClean="0"/>
              <a:t>Наблюдать за всходами растений; </a:t>
            </a:r>
          </a:p>
          <a:p>
            <a:pPr marL="0" indent="0">
              <a:buNone/>
            </a:pPr>
            <a:r>
              <a:rPr lang="ru-RU" sz="2400" dirty="0" smtClean="0"/>
              <a:t>Воспитывать бережное и заботливое отношение к растениям;</a:t>
            </a:r>
          </a:p>
          <a:p>
            <a:pPr marL="0" indent="0">
              <a:buNone/>
            </a:pPr>
            <a:r>
              <a:rPr lang="ru-RU" sz="2400" dirty="0" smtClean="0"/>
              <a:t>Привлечь родителей к активной жизни детского сада в рамках организации и реализации проекта; </a:t>
            </a:r>
          </a:p>
          <a:p>
            <a:pPr marL="0" indent="0">
              <a:buNone/>
            </a:pPr>
            <a:r>
              <a:rPr lang="ru-RU" sz="2400" dirty="0" smtClean="0"/>
              <a:t>•	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45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296"/>
            <a:ext cx="12192000" cy="68127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234" y="0"/>
            <a:ext cx="10515600" cy="1325563"/>
          </a:xfrm>
        </p:spPr>
        <p:txBody>
          <a:bodyPr/>
          <a:lstStyle/>
          <a:p>
            <a:r>
              <a:rPr lang="ru-RU" b="1" dirty="0" smtClean="0"/>
              <a:t>Мероприятия по реализации проекта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3" y="1101254"/>
            <a:ext cx="3133859" cy="2350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4" y="3526986"/>
            <a:ext cx="2071889" cy="2762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64" y="1133451"/>
            <a:ext cx="3048000" cy="228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r="52843"/>
          <a:stretch/>
        </p:blipFill>
        <p:spPr>
          <a:xfrm>
            <a:off x="4858016" y="3652828"/>
            <a:ext cx="1741380" cy="26820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3" r="45258"/>
          <a:stretch/>
        </p:blipFill>
        <p:spPr>
          <a:xfrm>
            <a:off x="6977176" y="3693075"/>
            <a:ext cx="2215542" cy="2682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" t="24190" r="14337" b="14997"/>
          <a:stretch/>
        </p:blipFill>
        <p:spPr>
          <a:xfrm>
            <a:off x="8885080" y="1133451"/>
            <a:ext cx="2781837" cy="23935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r="42582"/>
          <a:stretch/>
        </p:blipFill>
        <p:spPr>
          <a:xfrm>
            <a:off x="9479005" y="3685251"/>
            <a:ext cx="2187912" cy="27398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-563" r="48498" b="29765"/>
          <a:stretch/>
        </p:blipFill>
        <p:spPr>
          <a:xfrm>
            <a:off x="2628716" y="3526986"/>
            <a:ext cx="1963805" cy="276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05"/>
            <a:ext cx="12192000" cy="6841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6" y="218940"/>
            <a:ext cx="3288941" cy="4385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56" y="218939"/>
            <a:ext cx="3288941" cy="4385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0" y="3701066"/>
            <a:ext cx="3807854" cy="2855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45" y="218939"/>
            <a:ext cx="3288941" cy="43852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2" b="17184"/>
          <a:stretch/>
        </p:blipFill>
        <p:spPr>
          <a:xfrm>
            <a:off x="6366824" y="3634032"/>
            <a:ext cx="3327041" cy="28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47" b="36338"/>
          <a:stretch/>
        </p:blipFill>
        <p:spPr>
          <a:xfrm>
            <a:off x="381804" y="166354"/>
            <a:ext cx="4280347" cy="358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61" y="238930"/>
            <a:ext cx="4687939" cy="3515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09" y="3881080"/>
            <a:ext cx="3717701" cy="27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688" y="-129135"/>
            <a:ext cx="10515600" cy="1325563"/>
          </a:xfrm>
        </p:spPr>
        <p:txBody>
          <a:bodyPr/>
          <a:lstStyle/>
          <a:p>
            <a:r>
              <a:rPr lang="ru-RU" b="1" dirty="0" smtClean="0"/>
              <a:t>Сказка «РЕПКА»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8169" r="-1080"/>
          <a:stretch/>
        </p:blipFill>
        <p:spPr>
          <a:xfrm>
            <a:off x="133081" y="1011879"/>
            <a:ext cx="4950288" cy="2638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552" y="533646"/>
            <a:ext cx="3434366" cy="2575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10141" r="32582"/>
          <a:stretch/>
        </p:blipFill>
        <p:spPr>
          <a:xfrm>
            <a:off x="5286243" y="325191"/>
            <a:ext cx="2995380" cy="2994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46" y="4101277"/>
            <a:ext cx="3531523" cy="2648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3"/>
          <a:stretch/>
        </p:blipFill>
        <p:spPr>
          <a:xfrm>
            <a:off x="7405350" y="3954657"/>
            <a:ext cx="4391698" cy="243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1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209</Words>
  <Application>Microsoft Office PowerPoint</Application>
  <PresentationFormat>Широкоэкранный</PresentationFormat>
  <Paragraphs>28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по реализации проекта</vt:lpstr>
      <vt:lpstr>Презентация PowerPoint</vt:lpstr>
      <vt:lpstr>Презентация PowerPoint</vt:lpstr>
      <vt:lpstr>Сказка «РЕПКА»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Image&amp;Matros ®</cp:lastModifiedBy>
  <cp:revision>11</cp:revision>
  <dcterms:created xsi:type="dcterms:W3CDTF">2019-04-22T07:54:35Z</dcterms:created>
  <dcterms:modified xsi:type="dcterms:W3CDTF">2019-04-22T10:00:58Z</dcterms:modified>
</cp:coreProperties>
</file>