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56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27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90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38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6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9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04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63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08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19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3DC65-DF81-4C91-A361-CD51A8D47CD9}" type="datetimeFigureOut">
              <a:rPr lang="ru-RU" smtClean="0"/>
              <a:t>13.04.2021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24B7-0B02-481F-BB7F-525714F032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933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9qJcp0ga0" TargetMode="External"/><Relationship Id="rId2" Type="http://schemas.openxmlformats.org/officeDocument/2006/relationships/hyperlink" Target="https://www.youtube.com/watch?v=5hMXYFhjTvY&amp;feature=emb_log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0FAdGk9uKJo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fbg9DASek&amp;list=UUh2jz32xvtoRIT3-Pgy_6jw&amp;index=2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mama.ru/stihi-pro-kosmos/" TargetMode="External"/><Relationship Id="rId2" Type="http://schemas.openxmlformats.org/officeDocument/2006/relationships/hyperlink" Target="https://aromatyschastya.ru/stixi-pro-kosm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askrasil.com/raskraski-kosmos-raspechatat-mozhno-besplat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youtube.com/playlist?list=PLBG8m0aFAwXuWry78TZxfyrqf3Zg3sKr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2mTl9_BWgo" TargetMode="External"/><Relationship Id="rId2" Type="http://schemas.openxmlformats.org/officeDocument/2006/relationships/hyperlink" Target="https://lifehacker.ru/18-space-cartoo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hyperlink" Target="https://www.youtube.com/watch?v=ZAj92luFSK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6365" y="1214438"/>
            <a:ext cx="9144000" cy="23876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  <a:cs typeface="Aldhabi" panose="01000000000000000000" pitchFamily="2" charset="-78"/>
              </a:rPr>
              <a:t>Мы маленькие космонавты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  <a:cs typeface="Aldhabi" panose="01000000000000000000" pitchFamily="2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№3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«ОДУВАНЧИКИ»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877457"/>
            <a:ext cx="4001086" cy="4001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2000" y="2877457"/>
            <a:ext cx="3960000" cy="396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66646" y="348665"/>
            <a:ext cx="6813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"Детский сад комбинированного вида № 4 "Солнышко"</a:t>
            </a:r>
          </a:p>
        </p:txBody>
      </p:sp>
    </p:spTree>
    <p:extLst>
      <p:ext uri="{BB962C8B-B14F-4D97-AF65-F5344CB8AC3E}">
        <p14:creationId xmlns:p14="http://schemas.microsoft.com/office/powerpoint/2010/main" val="22004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2725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Слушая песни о космосе, дети могут представлять себе нашу огромную Вселенную. Вместе с детьми взрослые также могут вспомнить детство и о том, как мечтали когда-то. Можно придумать совместный танец с ребенком. Слушая песни про космос, ребенок представляет себе, что может встретить инопланетян, что он найдет новую планету.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9313" y="2782279"/>
            <a:ext cx="9641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Лучшие песни про космос | +Сборник | Песня про космос |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Пинкфонг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песни для детей -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313" y="3962961"/>
            <a:ext cx="10136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ПЕСЕНКА ЮНЫХ КОСМОНАВТОВ 🚀 Мультфильм Маша и Медведь 🌟 Звезда с неба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313" y="5260407"/>
            <a:ext cx="5319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Красивая музыка и космос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9772" y="4276580"/>
            <a:ext cx="4872228" cy="27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76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7" y="3976675"/>
            <a:ext cx="3600000" cy="270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33" y="168812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7" y="168812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0" y="168812"/>
            <a:ext cx="216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07" y="168812"/>
            <a:ext cx="216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64" y="3796675"/>
            <a:ext cx="216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79" y="3796675"/>
            <a:ext cx="2160000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60" y="3796675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802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2" y="3584087"/>
            <a:ext cx="2160000" cy="28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22" y="3584087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74" y="3584087"/>
            <a:ext cx="216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22" y="346303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52" y="346303"/>
            <a:ext cx="216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37" y="166303"/>
            <a:ext cx="432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52" y="3584087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3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4" y="2374266"/>
            <a:ext cx="3240000" cy="43200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64" y="2374266"/>
            <a:ext cx="3240000" cy="43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04" y="214266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84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0897" y="3200838"/>
            <a:ext cx="2977956" cy="3970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88" y="126609"/>
            <a:ext cx="2880000" cy="38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47" y="235976"/>
            <a:ext cx="2880000" cy="38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7" y="126609"/>
            <a:ext cx="2880000" cy="38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11" y="4245120"/>
            <a:ext cx="324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10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" y="154543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55" y="1259449"/>
            <a:ext cx="3692476" cy="49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02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7" y="278178"/>
            <a:ext cx="2160000" cy="28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93" y="278178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7" y="3727938"/>
            <a:ext cx="216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79" y="3727938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96" y="278178"/>
            <a:ext cx="216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96" y="3727938"/>
            <a:ext cx="216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99" y="278178"/>
            <a:ext cx="216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99" y="3727938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12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41" y="2303926"/>
            <a:ext cx="5801784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2264898" y="1403643"/>
            <a:ext cx="8342141" cy="76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Мы маленькие космонавты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5212" y="642395"/>
            <a:ext cx="6692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красивое слайд шоу из фотографий с музыкой</a:t>
            </a:r>
          </a:p>
        </p:txBody>
      </p:sp>
    </p:spTree>
    <p:extLst>
      <p:ext uri="{BB962C8B-B14F-4D97-AF65-F5344CB8AC3E}">
        <p14:creationId xmlns:p14="http://schemas.microsoft.com/office/powerpoint/2010/main" val="8940716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72" y="2275791"/>
            <a:ext cx="5801784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1063289" y="472998"/>
            <a:ext cx="10009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ВИМАНИЕ!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958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619" y="638355"/>
            <a:ext cx="11156830" cy="3847380"/>
          </a:xfrm>
          <a:blipFill>
            <a:blip r:embed="rId2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Тип проекта: </a:t>
            </a:r>
            <a:r>
              <a:rPr lang="ru-RU" b="1" dirty="0" smtClean="0">
                <a:solidFill>
                  <a:schemeClr val="bg2"/>
                </a:solidFill>
              </a:rPr>
              <a:t>познавательно-творческий.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Вид проекта</a:t>
            </a:r>
            <a:r>
              <a:rPr lang="ru-RU" b="1" dirty="0" smtClean="0">
                <a:solidFill>
                  <a:schemeClr val="bg2"/>
                </a:solidFill>
              </a:rPr>
              <a:t>: краткосрочный.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Срок: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2"/>
                </a:solidFill>
              </a:rPr>
              <a:t>5.04 по 13.04 2021гд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Участники проекта: </a:t>
            </a:r>
            <a:r>
              <a:rPr lang="ru-RU" b="1" dirty="0" smtClean="0">
                <a:solidFill>
                  <a:schemeClr val="bg2"/>
                </a:solidFill>
              </a:rPr>
              <a:t>дети второй группы раннего возраста, педагог, родители.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03" y="2912011"/>
            <a:ext cx="5043268" cy="37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32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560" y="299678"/>
            <a:ext cx="11411309" cy="63694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Цель: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Познакомить детей с российским праздником - День космонавтики, с космосом, с первым космонавтом Ю.А</a:t>
            </a:r>
            <a:r>
              <a:rPr lang="ru-RU" b="1" dirty="0" smtClean="0">
                <a:solidFill>
                  <a:schemeClr val="bg2"/>
                </a:solidFill>
              </a:rPr>
              <a:t>. Гагариным</a:t>
            </a:r>
            <a:endParaRPr lang="ru-RU" b="1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1. Дать знания детям о российском празднике - День космонавтики, о космосе, о первом космонавте Ю.А</a:t>
            </a:r>
            <a:r>
              <a:rPr lang="ru-RU" b="1" dirty="0" smtClean="0">
                <a:solidFill>
                  <a:schemeClr val="bg2"/>
                </a:solidFill>
              </a:rPr>
              <a:t>. Гагарине</a:t>
            </a:r>
            <a:r>
              <a:rPr lang="ru-RU" b="1" dirty="0" smtClean="0">
                <a:solidFill>
                  <a:schemeClr val="bg2"/>
                </a:solidFill>
              </a:rPr>
              <a:t>. Вызвать интерес к рассматриванию иллюстраций о космосе. Обучать активности, коллективизму.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2. Активировать слуховые и зрительные анализаторы ,развивать у детей речь, воображение и мышление. Развивать умения взаимодействовать друг с другом, побуждать детей к совместной деятельности .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3. Воспитывать уважение к людям, работающих в космосе, дисциплинированность, любознательность. Прививать любовь и чувство гордости к своей стране. Воспитывать у детей умение слушать взрослых .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4. Активизировать словарь: планета ,космос, созвездие, ракета, скафандр, луна, вселенная, космонавт.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703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75" y="46105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Проблема: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bg2"/>
                </a:solidFill>
              </a:rPr>
              <a:t>Д</a:t>
            </a:r>
            <a:r>
              <a:rPr lang="ru-RU" b="1" dirty="0" smtClean="0">
                <a:solidFill>
                  <a:schemeClr val="bg2"/>
                </a:solidFill>
              </a:rPr>
              <a:t>ети не знают праздник - День космонавтики, о первом полёте Юрия Алексеевича Гагарина в космос. Для решения этой проблемы возник этот проект.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Обоснование проблемы: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1. Родители уделяют недостаточное внимание российским праздникам, а именно, Дню космонавтики.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2. У детей нет знаний о космосе, первом человеке, полетевшем в космос, о существовании праздника в России - День космонавтики.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59" y="4181504"/>
            <a:ext cx="3458873" cy="2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26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711" y="23875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Ожидаемые результаты: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1.Заинтересованность детей темой о космосе, проявление их познавательной активности.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2.Дети самостоятельно проявляют инициативу: рассматривают иллюстрации, участвуют в беседах, задают вопросы; конструируют из строительного материала, конструктора, ракеты по своему представлению, проявляют творчество и детальность в работе.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3.С удовольствием рисуют, лепят, играют.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4.Участие в совместной деятельности родителей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23" y="4590097"/>
            <a:ext cx="4031828" cy="2267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8" y="4590097"/>
            <a:ext cx="4648313" cy="22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0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895" y="432923"/>
            <a:ext cx="10988040" cy="5222289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Тёмный, далёкий, но такой загадочный и притягательный мир космоса многим хочется посмотреть хотя бы чуточку поближе. Поэтому так понятно желание мальчишек ещё несколько лет назад стать космонавтами. Сейчас дети выбирают другие профессии, но Вселенная притягивает и манит их. И кто-то только недолгое время увлекается космосом, а кто-то посвящает этому целую жизнь. Красивые стихи расскажут вашим детям много интересного про космос и всё, что с ним связано.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</a:rPr>
              <a:t>В нашей подборке вы найдете стихи ко Дню космонавтики, стихи о космонавтах и астрономах, о звёздах и Вселенной, о ракетах и луноходах для детей.</a:t>
            </a: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9544" y="5193547"/>
            <a:ext cx="8660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hlinkClick r:id="rId2"/>
              </a:rPr>
              <a:t>Стихи про космос, космонавтов и Вселенную для детей.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8356" y="5874992"/>
            <a:ext cx="6889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hlinkClick r:id="rId3"/>
              </a:rPr>
              <a:t>100 стихов про космос для детей: изучаем космос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3" t="-4631" r="261" b="4631"/>
          <a:stretch/>
        </p:blipFill>
        <p:spPr>
          <a:xfrm>
            <a:off x="9428191" y="4436791"/>
            <a:ext cx="2056016" cy="22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97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01" y="3907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Нет ничего более волнующего и загадочнее, чем космос. Благодаря современной науки человек смог узнать неизведанный мир вселенной.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Для вас мы собрали большую коллекцию раскрасок на тему «Космос». Здесь можно найти планеты, спутники, метеориты, астероиды, космические станции, космонавтов и даже инопланетян. Пусть ваши дети насладятся космическим миром, мысленно побывав там. Для этого просто распечатайте понравившуюся картинку.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3778" y="428039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Большая коллекция раскрасок Космос.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673" y="3707554"/>
            <a:ext cx="4681391" cy="2865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174" y="5011081"/>
            <a:ext cx="2582451" cy="17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496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982" y="4329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Астрономия для детей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мультики про космос, идеи для детского творчества ко дню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космонавтики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развивающие видео и мультики для детей, посвященные дню Космонавтики. Эти мультфильмы для тех, кто любит ракеты и космос - для самых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маленьких.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2535" y="3685736"/>
            <a:ext cx="60069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Астрономия для детей. Развивающие мультики про космос, идеи для детского творчества ко дню космонавтики -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1" y="3685736"/>
            <a:ext cx="4801772" cy="27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80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711" y="2641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Мы собрали </a:t>
            </a:r>
            <a:r>
              <a:rPr lang="ru-RU" b="1" dirty="0">
                <a:solidFill>
                  <a:schemeClr val="bg1"/>
                </a:solidFill>
              </a:rPr>
              <a:t>подборку из полнометражных, короткометражных и многосерийных мультфильмов о космосе, неизведанных планетах и далёких галактиках, чтобы вы смогли постигнуть тайны Вселенной, </a:t>
            </a:r>
            <a:r>
              <a:rPr lang="ru-RU" b="1" dirty="0" smtClean="0">
                <a:solidFill>
                  <a:schemeClr val="bg1"/>
                </a:solidFill>
              </a:rPr>
              <a:t>не </a:t>
            </a:r>
            <a:r>
              <a:rPr lang="ru-RU" b="1" dirty="0">
                <a:solidFill>
                  <a:schemeClr val="bg1"/>
                </a:solidFill>
              </a:rPr>
              <a:t>вставая с дивана.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8711" y="2256901"/>
            <a:ext cx="68319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18 мультфильмов о космических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приключениях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неведомых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галактиках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711" y="3728563"/>
            <a:ext cx="10096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Лунтик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🚀 День космонавтики 🌍 Сборник мультфильмов к 12 апреля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286" y="5133005"/>
            <a:ext cx="9656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Путешествия в открытом космосе. Сборник |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Смешарики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-код.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Обучающие мультфильмы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02" y="1529944"/>
            <a:ext cx="3303041" cy="20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186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</TotalTime>
  <Words>750</Words>
  <Application>Microsoft Office PowerPoint</Application>
  <PresentationFormat>Широкоэкранный</PresentationFormat>
  <Paragraphs>50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Aldhabi</vt:lpstr>
      <vt:lpstr>Arial</vt:lpstr>
      <vt:lpstr>Arial Black</vt:lpstr>
      <vt:lpstr>Calibri</vt:lpstr>
      <vt:lpstr>Calibri Light</vt:lpstr>
      <vt:lpstr>Times New Roman</vt:lpstr>
      <vt:lpstr>Office Theme</vt:lpstr>
      <vt:lpstr>Мы маленькие космонавты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19</cp:revision>
  <dcterms:created xsi:type="dcterms:W3CDTF">2021-04-12T14:42:24Z</dcterms:created>
  <dcterms:modified xsi:type="dcterms:W3CDTF">2021-04-13T11:15:48Z</dcterms:modified>
</cp:coreProperties>
</file>