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62" d="100"/>
          <a:sy n="62" d="100"/>
        </p:scale>
        <p:origin x="1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7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42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9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5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79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42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67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29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3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31808-2168-451E-824E-E2423A46440E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C9EB-07AA-4657-BEE7-C53A6675D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92763" y="40441"/>
            <a:ext cx="9144000" cy="2387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Краткосрочный проект «Осень золотая»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44338" y="4521631"/>
            <a:ext cx="5770536" cy="1910166"/>
          </a:xfrm>
        </p:spPr>
        <p:txBody>
          <a:bodyPr/>
          <a:lstStyle/>
          <a:p>
            <a:r>
              <a:rPr lang="ru-RU" b="1" dirty="0" smtClean="0"/>
              <a:t>Подготовила и реализовала </a:t>
            </a:r>
          </a:p>
          <a:p>
            <a:r>
              <a:rPr lang="ru-RU" b="1" dirty="0" smtClean="0"/>
              <a:t>Воспитатель СЗД</a:t>
            </a:r>
          </a:p>
          <a:p>
            <a:r>
              <a:rPr lang="ru-RU" b="1" dirty="0" err="1" smtClean="0"/>
              <a:t>Аккузина</a:t>
            </a:r>
            <a:r>
              <a:rPr lang="ru-RU" b="1" dirty="0" smtClean="0"/>
              <a:t> Мария Геннадьевна</a:t>
            </a:r>
            <a:endParaRPr lang="ru-RU" b="1" dirty="0"/>
          </a:p>
          <a:p>
            <a:r>
              <a:rPr lang="ru-RU" b="1" dirty="0" smtClean="0"/>
              <a:t>2019год.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8" y="1658319"/>
            <a:ext cx="3580109" cy="47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63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902" y="155279"/>
            <a:ext cx="2303113" cy="30708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9" y="365125"/>
            <a:ext cx="2303113" cy="3070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72" y="365125"/>
            <a:ext cx="4349859" cy="3262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007264"/>
            <a:ext cx="3645093" cy="2733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9" y="3850105"/>
            <a:ext cx="3593742" cy="2695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28" y="3850105"/>
            <a:ext cx="2168235" cy="28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73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96" y="365125"/>
            <a:ext cx="4352566" cy="3264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21" y="3738037"/>
            <a:ext cx="2272116" cy="3029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0" y="3629550"/>
            <a:ext cx="2279866" cy="3039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90" y="344462"/>
            <a:ext cx="2287613" cy="3050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1" y="344461"/>
            <a:ext cx="2287614" cy="3050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61" y="3738037"/>
            <a:ext cx="2117134" cy="28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06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me/wallpaper/18-09-2014/1920x1080/raznoe-tekstury-leaves-background-listya-867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8488"/>
            <a:ext cx="12384869" cy="696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1" y="365125"/>
            <a:ext cx="4178444" cy="31338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45" y="365124"/>
            <a:ext cx="4178444" cy="3133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01" y="2960176"/>
            <a:ext cx="4907797" cy="36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0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" y="120812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84" y="381996"/>
            <a:ext cx="3233011" cy="4310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70" y="1690688"/>
            <a:ext cx="3713459" cy="49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7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963" y="570262"/>
            <a:ext cx="1167022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взрослые забывают понаблюдать с ребенком, полюбоваться красотой мира природы, не поддерживают детскую любознательность. Именно ранний возраст – это самое благоприятное время для накопления представлений об окружающем мире. Необходимо не только показать детям, какой прекрасный мир их окружает, но и объяснить, почему нужно любить и беречь природу.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2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478" y="371959"/>
            <a:ext cx="11152322" cy="58050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- творческий.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 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(1-18 октября 2019 года).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второй группы 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возраста, 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педагоги, родители.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53" y="2030278"/>
            <a:ext cx="5528914" cy="414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35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461" y="356461"/>
            <a:ext cx="11835539" cy="5820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необходимых условий для знакомства детей с характерными признаками осени, развивать познавательную активность детей через совместную игровую деятельность экологического содержания.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воспитанникам элементарные представления об осени (сезонные изменения в природе, одежде людей, на участке детского сада).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7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949" y="170481"/>
            <a:ext cx="10888851" cy="60064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проекта: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«Оденем куклу Катю на прогулку», «Кукла Катя на прогулке», «Научим куклу Катю раздеваться после прогулки» Цель: поощрять желание детей самостоятельно одевать и раздевать куклу. Формировать начальные культурно – гигиенические навыки.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листочки – красного цвета», «Кто в гости пришёл?», «Дует, дует ветер», «Что нам осень подарила?», «Чудесный мешочек», «Когда это бывает?»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умения собирать листочки только по – одному признаку (по цвету) Развитие внимания, памяти, слуховой дифференциации и тактильных ощущений.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5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458" y="263472"/>
            <a:ext cx="12336650" cy="6006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целостной картины мира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расширение кругозора (совместная деятельность взрослого и детей в свободной деятельности, в режимных моментах)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картины «Осень» 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Уточнить и обогатить представления детей о осени.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дерева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:Учить рассматривать части дерева и отвечать на вопросы.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8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248" y="368784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вместе с детьми изготовляют поделки из природного материала для последующей выставки в детском саду «Осенние фантазии»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Читают дома детям стихи и рассказы, посвященные осени.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консультации для родителей «Осенние прогулки с детьми».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8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936" y="216976"/>
            <a:ext cx="10764864" cy="5959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в конкурсе 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«Осенние фантазии»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8" y="1921305"/>
            <a:ext cx="3062852" cy="4083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54" y="1560969"/>
            <a:ext cx="1801679" cy="2402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29" y="1560969"/>
            <a:ext cx="3062853" cy="4083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05" y="4071695"/>
            <a:ext cx="3363778" cy="252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336" y="795875"/>
            <a:ext cx="9469464" cy="15060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3" y="1027906"/>
            <a:ext cx="3703163" cy="27773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33" y="401167"/>
            <a:ext cx="3023138" cy="4030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78" y="3805278"/>
            <a:ext cx="3760922" cy="2820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63" y="2301943"/>
            <a:ext cx="3884908" cy="2913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t="22825" r="11531"/>
          <a:stretch/>
        </p:blipFill>
        <p:spPr>
          <a:xfrm>
            <a:off x="838200" y="3386824"/>
            <a:ext cx="2207972" cy="305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35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361</Words>
  <Application>Microsoft Office PowerPoint</Application>
  <PresentationFormat>Широкоэкранный</PresentationFormat>
  <Paragraphs>36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Краткосрочный проект «Осень золотая»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ФОТООТЧЕТ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7</cp:revision>
  <dcterms:created xsi:type="dcterms:W3CDTF">2019-10-25T04:23:01Z</dcterms:created>
  <dcterms:modified xsi:type="dcterms:W3CDTF">2019-10-25T05:15:08Z</dcterms:modified>
</cp:coreProperties>
</file>