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72" r:id="rId6"/>
    <p:sldId id="281" r:id="rId7"/>
    <p:sldId id="271" r:id="rId8"/>
    <p:sldId id="270" r:id="rId9"/>
    <p:sldId id="275" r:id="rId10"/>
    <p:sldId id="276" r:id="rId11"/>
    <p:sldId id="277" r:id="rId12"/>
    <p:sldId id="280" r:id="rId13"/>
    <p:sldId id="279" r:id="rId14"/>
    <p:sldId id="278" r:id="rId15"/>
    <p:sldId id="265" r:id="rId16"/>
    <p:sldId id="264" r:id="rId17"/>
    <p:sldId id="263" r:id="rId18"/>
    <p:sldId id="283" r:id="rId19"/>
    <p:sldId id="268" r:id="rId20"/>
    <p:sldId id="262" r:id="rId21"/>
    <p:sldId id="261" r:id="rId22"/>
    <p:sldId id="266" r:id="rId23"/>
    <p:sldId id="267" r:id="rId24"/>
    <p:sldId id="260" r:id="rId25"/>
    <p:sldId id="258" r:id="rId26"/>
    <p:sldId id="25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54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80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7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1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4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13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59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80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82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09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19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EE00F-1E1D-443F-A021-3643B5DA75B3}" type="datetimeFigureOut">
              <a:rPr lang="ru-RU" smtClean="0"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70DCF-A05E-4468-90A6-E7D8AF121C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06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s%3A%2F%2Fwww.youtube.com%2Fwatch%3Fv%3DY_-36zYEsX4" TargetMode="External"/><Relationship Id="rId7" Type="http://schemas.openxmlformats.org/officeDocument/2006/relationships/hyperlink" Target="https://infourok.ru/go.html?href=https%3A%2F%2Fwww.youtube.com%2Fwatch%3Fv%3DMJcErG1kgRk" TargetMode="External"/><Relationship Id="rId2" Type="http://schemas.openxmlformats.org/officeDocument/2006/relationships/hyperlink" Target="https://infourok.ru/go.html?href=https%3A%2F%2Fwww.youtube.com%2Fwatch%3Fv%3D-OwM57Ah4u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fourok.ru/go.html?href=https%3A%2F%2Fwww.youtube.com%2Fwatch%3Fv%3D8calUSc5g98" TargetMode="External"/><Relationship Id="rId5" Type="http://schemas.openxmlformats.org/officeDocument/2006/relationships/hyperlink" Target="https://infourok.ru/go.html?href=https%3A%2F%2Fwww.youtube.com%2Fwatch%3Fv%3DTRHzzjqvF4M" TargetMode="External"/><Relationship Id="rId4" Type="http://schemas.openxmlformats.org/officeDocument/2006/relationships/hyperlink" Target="https://infourok.ru/go.html?href=https%3A%2F%2Fwww.youtube.com%2Fwatch%3Fv%3DA68By0UfI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go.html?href=https%3A%2F%2Fwww.youtube.com%2Fwatch%3Fv%3D7iGWdTYoW-I" TargetMode="External"/><Relationship Id="rId3" Type="http://schemas.openxmlformats.org/officeDocument/2006/relationships/hyperlink" Target="https://infourok.ru/go.html?href=http%3A%2F%2Fmults.info%2Fmults%2F%3Fid%3D526" TargetMode="External"/><Relationship Id="rId7" Type="http://schemas.openxmlformats.org/officeDocument/2006/relationships/hyperlink" Target="https://infourok.ru/go.html?href=https%3A%2F%2Fwww.youtube.com%2Fwatch%3Fv%3DqBHZn_tS654" TargetMode="External"/><Relationship Id="rId2" Type="http://schemas.openxmlformats.org/officeDocument/2006/relationships/hyperlink" Target="https://infourok.ru/go.html?href=http%3A%2F%2Fmegogo.net%2Fru%2Fview%2F23149-lesnaya-istoriya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fourok.ru/go.html?href=http%3A%2F%2Fhdrezka.ag%2Fcartoons%2Fkids%2F18956-doktor-plyusheva.html" TargetMode="External"/><Relationship Id="rId5" Type="http://schemas.openxmlformats.org/officeDocument/2006/relationships/hyperlink" Target="https://infourok.ru/go.html?href=https%3A%2F%2Fwww.youtube.com%2Fwatch%3Fv%3D5X2x1kRM9QM" TargetMode="External"/><Relationship Id="rId4" Type="http://schemas.openxmlformats.org/officeDocument/2006/relationships/hyperlink" Target="https://infourok.ru/go.html?href=https%3A%2F%2Fwww.youtube.com%2Fwatch%3Fv%3DhiOEbin89y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s%3A%2F%2Fwww.youtube.com%2Fwatch%3Fv%3DD87EzprlFwE" TargetMode="External"/><Relationship Id="rId7" Type="http://schemas.openxmlformats.org/officeDocument/2006/relationships/hyperlink" Target="https://infourok.ru/go.html?href=https%3A%2F%2Fwww.youtube.com%2Fwatch%3Fv%3Da_Zc4PFtxVg" TargetMode="External"/><Relationship Id="rId2" Type="http://schemas.openxmlformats.org/officeDocument/2006/relationships/hyperlink" Target="https://infourok.ru/go.html?href=https%3A%2F%2Fwww.youtube.com%2Fwatch%3Fv%3DzxKK6EAwjd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fourok.ru/go.html?href=https%3A%2F%2Fwww.youtube.com%2Fwatch%3Fv%3DM4TjdjM7hXU" TargetMode="External"/><Relationship Id="rId5" Type="http://schemas.openxmlformats.org/officeDocument/2006/relationships/hyperlink" Target="https://infourok.ru/go.html?href=https%3A%2F%2Fwww.youtube.com%2Fwatch%3Fv%3DUGlk5HhqnSA" TargetMode="External"/><Relationship Id="rId4" Type="http://schemas.openxmlformats.org/officeDocument/2006/relationships/hyperlink" Target="https://infourok.ru/go.html?href=https%3A%2F%2Fwww.youtube.com%2Fwatch%3Fv%3DbLjOEnQbRi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voiraskraski.ru/interesnye-raskraski/raskraski-zdorovyy-obraz-zhizni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s%3A%2F%2Fwww.youtube.com%2Fwatch%3Fv%3DueFE6j18RkY" TargetMode="External"/><Relationship Id="rId2" Type="http://schemas.openxmlformats.org/officeDocument/2006/relationships/hyperlink" Target="https://infourok.ru/go.html?href=https%3A%2F%2Fwww.youtube.com%2Fwatch%3Fv%3D6LHgo4ziw4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fourok.ru/go.html?href=https%3A%2F%2Fwww.youtube.com%2Fwatch%3Fv%3DnT-Z5lmhBo4" TargetMode="External"/><Relationship Id="rId5" Type="http://schemas.openxmlformats.org/officeDocument/2006/relationships/hyperlink" Target="https://infourok.ru/go.html?href=https%3A%2F%2Fwww.youtube.com%2Fwatch%3Fv%3DHuu4c6DoZ_4" TargetMode="External"/><Relationship Id="rId4" Type="http://schemas.openxmlformats.org/officeDocument/2006/relationships/hyperlink" Target="https://infourok.ru/go.html?href=https%3A%2F%2Fwww.youtube.com%2Fwatch%3Fv%3DDPo1tYOW5P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go.html?href=https%3A%2F%2Fwww.youtube.com%2Fwatch%3Fv%3DibKAfMyl-ho" TargetMode="External"/><Relationship Id="rId3" Type="http://schemas.openxmlformats.org/officeDocument/2006/relationships/hyperlink" Target="https://infourok.ru/go.html?href=https%3A%2F%2Fwww.youtube.com%2Fwatch%3Fv%3DSqIpZyukwwE" TargetMode="External"/><Relationship Id="rId7" Type="http://schemas.openxmlformats.org/officeDocument/2006/relationships/hyperlink" Target="https://infourok.ru/go.html?href=https%3A%2F%2Fwww.youtube.com%2Fwatch%3Fv%3DofkbNrPN2zs" TargetMode="External"/><Relationship Id="rId2" Type="http://schemas.openxmlformats.org/officeDocument/2006/relationships/hyperlink" Target="https://infourok.ru/go.html?href=https%3A%2F%2Fwww.youtube.com%2Fwatch%3Fv%3DBbP88kJW4GQ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fourok.ru/go.html?href=https%3A%2F%2Fwww.youtube.com%2Fwatch%3Fv%3DngR8ncMYzKM" TargetMode="External"/><Relationship Id="rId5" Type="http://schemas.openxmlformats.org/officeDocument/2006/relationships/hyperlink" Target="https://infourok.ru/go.html?href=https%3A%2F%2Fwww.youtube.com%2Fwatch%3Fv%3DpCtWp9kcP4U" TargetMode="External"/><Relationship Id="rId4" Type="http://schemas.openxmlformats.org/officeDocument/2006/relationships/hyperlink" Target="https://infourok.ru/go.html?href=https%3A%2F%2Fwww.youtube.com%2Fwatch%3Fv%3DektiSkdc-w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7791" y="338854"/>
            <a:ext cx="1101500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группе раннего возраста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«ОДУВАНЧИКИ»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хочешь быть здоровым!».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638" y="2926873"/>
            <a:ext cx="3661983" cy="32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8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1913" y="621129"/>
            <a:ext cx="10963421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15. 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Пин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-код -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Мультиповар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[HD] (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Смешарики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Новые серии)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https://www.youtube.com/watch?v=-OwM57Ah4uM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 Сказки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Сутеева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 бегемота, который боялся прививок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https://www.youtube.com/watch?v=Y_-36zYEsX4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Малышарики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Мандарин🍏🍐🍊🍋🍒 - серия 74.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https://www.youtube.com/watch?v=A68By0UfIe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18. Уроки осторожности Тетушки Совы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https://www.youtube.com/watch?v=TRHzzjqvF4M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19. 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Неумойка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( 1964г.)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https://www.youtube.com/watch?v=8calUSc5g98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 Мультфильм: Лечение Василия | Весёлая карусель№6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https://www.youtube.com/watch?v=MJcErG1kgRk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7451" y="618978"/>
            <a:ext cx="11197883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21. "Лесная история", мультфильм, СССР, 1956 год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http://megogo.net/ru/view/23149-lesnaya-istoriya.html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 Птичка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Тари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http://mults.info/mults/?id=526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23. Добрый доктор Стоматолог мультфильм детям про зубы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https://www.youtube.com/watch?v=hiOEbin89yI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24. 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Гиппо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Пеппа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Скорая помощь Мультик для детей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https://www.youtube.com/watch?v=5X2x1kRM9QM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25. «Доктор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Плюшева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http://hdrezka.ag/cartoons/kids/18956-doktor-plyusheva.html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26.Мультфильм "Игра ГИГИЕНА"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https://www.youtube.com/watch?v=qBHZn_tS654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27. Семья почемучек(19 серия.)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https://www.youtube.com/watch?v=7iGWdTYoW-I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8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2197" y="506437"/>
            <a:ext cx="10958732" cy="55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28.Четверо в кубе - Сборник мультиков -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https://www.youtube.com/watch?v=zxKK6EAwjdA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 О здоровом питании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https://www.youtube.com/watch?v=D87EzprlFwE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 Приключения Тани и Вани в стране продуктов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https://www.youtube.com/watch?v=bLjOEnQbRiE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 Пчёлка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Умняша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полезные и вредные продукты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https://www.youtube.com/watch?v=UGlk5HhqnSA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32. Развивающие мультики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Песенка для детей про еду и разные продукты – БЯКА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https://www.youtube.com/watch?v=M4TjdjM7hXU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33. ОВОЩИ - Развивающая песенка мультик про полезную еду и синий трактор для детей малышей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https://www.youtube.com/watch?v=a_Zc4PFtxVg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5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Моем руки чисто - чисто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73" y="2672862"/>
            <a:ext cx="2948940" cy="3931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9" y="2504050"/>
            <a:ext cx="3075549" cy="4100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49321"/>
            <a:ext cx="2229436" cy="2972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97" y="2273886"/>
            <a:ext cx="2133454" cy="28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«МИКРОБЫ»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90" y="1346506"/>
            <a:ext cx="3554435" cy="2665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3594294"/>
            <a:ext cx="3929575" cy="2947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01" y="3668150"/>
            <a:ext cx="3929574" cy="2947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6506"/>
            <a:ext cx="2649414" cy="1987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96" y="373250"/>
            <a:ext cx="2303879" cy="30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«Доктора вызывали?»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479" y="2253395"/>
            <a:ext cx="3263503" cy="435133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94922" y="3754290"/>
            <a:ext cx="2188891" cy="2918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605" y="1839973"/>
            <a:ext cx="1941818" cy="2589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983" y="2320863"/>
            <a:ext cx="3162300" cy="42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32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020" y="133538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лепка: «Витамины в баночке»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08" y="1540327"/>
            <a:ext cx="3621258" cy="27159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47" y="207523"/>
            <a:ext cx="2224748" cy="2966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6" y="1016502"/>
            <a:ext cx="2071802" cy="27624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62" y="3336305"/>
            <a:ext cx="2478175" cy="3304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" y="4077756"/>
            <a:ext cx="3484098" cy="261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07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«Мой друг мячик»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0" y="1690688"/>
            <a:ext cx="1984479" cy="26459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40" y="489194"/>
            <a:ext cx="2822940" cy="37639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79" y="1690688"/>
            <a:ext cx="1999371" cy="2665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46" y="1886035"/>
            <a:ext cx="2246142" cy="1684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40" y="4709138"/>
            <a:ext cx="2836985" cy="21277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97" y="4709138"/>
            <a:ext cx="2541563" cy="1906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24" y="4009970"/>
            <a:ext cx="3473786" cy="26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Занятие физкультурой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5" y="1927275"/>
            <a:ext cx="2542621" cy="19069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8114713" y="834303"/>
            <a:ext cx="2760785" cy="27607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317" y="4105274"/>
            <a:ext cx="2082898" cy="2777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5" r="11253"/>
          <a:stretch/>
        </p:blipFill>
        <p:spPr>
          <a:xfrm>
            <a:off x="3906365" y="2518118"/>
            <a:ext cx="2735873" cy="3115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30" y="3834241"/>
            <a:ext cx="2025811" cy="2701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527" y="3787823"/>
            <a:ext cx="2060624" cy="27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1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 Игры с использованием тренажёров для развития речевого дыхания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59" y="1800579"/>
            <a:ext cx="3255498" cy="24416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1" y="4242203"/>
            <a:ext cx="3301218" cy="2475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95" y="4094492"/>
            <a:ext cx="3498166" cy="2623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04" y="4832252"/>
            <a:ext cx="2344615" cy="1758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1" y="1865648"/>
            <a:ext cx="2935458" cy="2201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95" y="1456007"/>
            <a:ext cx="3263704" cy="244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0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61182" y="506437"/>
            <a:ext cx="108743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и провела: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познавательно-игровой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краткосрочный (1 неделя)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с 15.03.21-22.03.21г.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дети группы, воспитатель, родители.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10" y="2569113"/>
            <a:ext cx="5493140" cy="41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8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Прогулки на свежем воздухе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" y="1825625"/>
            <a:ext cx="3058551" cy="22939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690688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11" y="1167616"/>
            <a:ext cx="3160542" cy="2370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9" y="4403188"/>
            <a:ext cx="1735601" cy="2314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60" y="4119538"/>
            <a:ext cx="3182359" cy="2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5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Закаливающий массаж подошв </a:t>
            </a:r>
            <a:br>
              <a:rPr lang="ru-RU" dirty="0" smtClean="0"/>
            </a:br>
            <a:r>
              <a:rPr lang="ru-RU" dirty="0" smtClean="0"/>
              <a:t>«По ровненькой дорожке»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1433" r="9804"/>
          <a:stretch/>
        </p:blipFill>
        <p:spPr>
          <a:xfrm>
            <a:off x="376412" y="2025747"/>
            <a:ext cx="2943564" cy="298359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50559" y="365125"/>
            <a:ext cx="3263503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200" y="2951163"/>
            <a:ext cx="2647950" cy="3530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167" y="1843772"/>
            <a:ext cx="1957168" cy="26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0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3" y="390720"/>
            <a:ext cx="3256001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05" y="2191385"/>
            <a:ext cx="4351338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14" y="390720"/>
            <a:ext cx="3411122" cy="45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3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8" y="3651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08" y="2149182"/>
            <a:ext cx="4351338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978" y="125975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3" y="165638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79" y="1666059"/>
            <a:ext cx="3720612" cy="4960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57" y="165638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21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207840"/>
            <a:ext cx="3481070" cy="43513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46" y="2383509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195018"/>
            <a:ext cx="32128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4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156" y="2419008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СПАСИБО 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572" y="295421"/>
            <a:ext cx="113760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бесценный дар, который преподносит человеку природа. Здоровый ребёнок характеризуется гармоничным, соответствующим возрасту физическим, интеллектуальным, эмоционально-волевым, нравственным и социальным развитием. Дошкольный возраст является решающим в формировании фундамента физического  и психического здоровья. Именно в этот период идёт интенсивное развитие органов и становление функциональных систем организма, закладываются основные черты личности, отношение к себе и окружающим. Важно на этом этапе сформировать у детей базу знаний и практических навыков здорового образа жизни.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9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5755" y="590842"/>
            <a:ext cx="10536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повышать уровень знаний детей и обогащать опыт родителей о здоровом образе жизни через взаимоотношение с воспитателями группы.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92" y="829995"/>
            <a:ext cx="8292644" cy="602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031" y="58847"/>
            <a:ext cx="115073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-для детей: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укреплять и охранять здоровье детей;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формировать потребность в соблюдении навыков гигиены;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дать представление о ценности здоровья, формировать желание вести здоровый образ жизни;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дать представление о полезной и вредной пищи для здоровья человека.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-для педагогов: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установить партнерские отношения с семьей каждого воспитанника, объединить усилия для развития и воспитания детей в вопросах о здоровом образе жизни;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создать атмосферу общности интересов, эмоциональной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поддержки 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активизировать и обогащать воспитательные умения родителей, поддерживать их уверенность в собственных педагогических возможностях.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-для родителей: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дать представление родителям о значимости совместной деятельности с детьми, о полезной и вредной пищи, о соблюдении навыков  гигиены и т.д.;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заинтересовать родителей укреплять здоровый образ жизни в семье.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35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7335" y="362634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73" y="1406769"/>
            <a:ext cx="3600000" cy="5092837"/>
          </a:xfrm>
          <a:prstGeom prst="rect">
            <a:avLst/>
          </a:prstGeom>
        </p:spPr>
      </p:pic>
      <p:pic>
        <p:nvPicPr>
          <p:cNvPr id="1026" name="Picture 2" descr="https://fsd.multiurok.ru/html/2019/11/04/s_5dc04d56e5089/1244078_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35" y="2152448"/>
            <a:ext cx="2880000" cy="36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397" y="1406769"/>
            <a:ext cx="3600000" cy="50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2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7508" y="401658"/>
            <a:ext cx="11005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Самое важное в жизни каждого человека, а особенно ребенка, это здоровье. Поэтому задача всех взрослых приучить маленьких деток к здоровому образу жизни! Помочь в этом непростом деле могут картинки раскраски о здоровом образе жизни, которые можно бесплатно скачать или распечатать прямо с сайта.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1342" y="1716260"/>
            <a:ext cx="8440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раскраски о здоровом образе жизни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08" y="3334211"/>
            <a:ext cx="3533995" cy="2567186"/>
          </a:xfrm>
          <a:prstGeom prst="rect">
            <a:avLst/>
          </a:prstGeom>
        </p:spPr>
      </p:pic>
      <p:pic>
        <p:nvPicPr>
          <p:cNvPr id="2052" name="Picture 4" descr="https://www.mustafa-turan.com/dosyalar/9-2411/Corona-Virus-Tanitim-Boyama-Etkinlikleri-5235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59636" y="3334211"/>
            <a:ext cx="3634194" cy="25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00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Подборка мультфильмов о здоровье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7452" y="1166843"/>
            <a:ext cx="842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1615243"/>
            <a:ext cx="10106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1.Фиксики-Витамины</a:t>
            </a:r>
          </a:p>
          <a:p>
            <a:r>
              <a:rPr lang="en-US" sz="2400" b="0" i="0" u="none" strike="noStrike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https://www.youtube.com/watch?v=6LHgo4ziw4c</a:t>
            </a:r>
            <a:endParaRPr lang="en-US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-Тренажёр</a:t>
            </a:r>
          </a:p>
          <a:p>
            <a:r>
              <a:rPr lang="en-US" sz="2400" b="0" i="0" u="none" strike="noStrike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https://www.youtube.com/watch?v=ueFE6j18RkY</a:t>
            </a:r>
            <a:endParaRPr lang="en-US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-Зубная паста</a:t>
            </a:r>
          </a:p>
          <a:p>
            <a:r>
              <a:rPr lang="en-US" sz="2400" b="0" i="0" u="none" strike="noStrike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https://www.youtube.com/watch?v=DPo1tYOW5Ps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199" y="4002635"/>
            <a:ext cx="6611815" cy="243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4.Фиксики-Микробы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https://www.youtube.com/watch?v=DPo1tYOW5Ps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5.Мойдодыр 1954 г.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https://www.youtube.com/watch?v=Huu4c6DoZ_4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6.Королева Зубная щётка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https://www.youtube.com/watch?v=nT-Z5lmhBo4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70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9544" y="579421"/>
            <a:ext cx="11732456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7.Спортания-здоровый образ жизни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https://www.youtube.com/watch?v=BbP88kJW4GQ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8.Спортания-Хоккей (3 серия)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https://www.youtube.com/watch?v=SqIpZyukwwE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9.Ради здоровья.Смешарики.3D СПОРТ.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https://www.youtube.com/watch?v=ektiSkdc-wA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10.Команда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Познавалова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https://www.youtube.com/watch?v=pCtWp9kcP4U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11.Барбоскины.В здоровом теле-здоровый дух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https://www.youtube.com/watch?v=ngR8ncMYzKM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12.Азбука здоровья. Распорядок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https://www.youtube.com/watch?v=ofkbNrPN2zs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13.Азбука здоровья. Руки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https://www.youtube.com/watch?v=i6ilrZZUzU4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 Азбука здоровья. Скажи микробам нет </a:t>
            </a:r>
            <a:r>
              <a:rPr lang="ru-RU" sz="24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https://www.youtube.com/watch?v=ibKAfMyl-ho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2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476</Words>
  <Application>Microsoft Office PowerPoint</Application>
  <PresentationFormat>Широкоэкранный</PresentationFormat>
  <Paragraphs>90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Подборка мультфильмов о здоровье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Моем руки чисто - чисто</vt:lpstr>
      <vt:lpstr>Рисование «МИКРОБЫ»</vt:lpstr>
      <vt:lpstr>Игра «Доктора вызывали?»</vt:lpstr>
      <vt:lpstr>лепка: «Витамины в баночке»</vt:lpstr>
      <vt:lpstr>«Мой друг мячик»</vt:lpstr>
      <vt:lpstr>Занятие физкультурой</vt:lpstr>
      <vt:lpstr>. Игры с использованием тренажёров для развития речевого дыхания </vt:lpstr>
      <vt:lpstr>Прогулки на свежем воздухе</vt:lpstr>
      <vt:lpstr>Закаливающий массаж подошв  «По ровненькой дорожке»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 </cp:lastModifiedBy>
  <cp:revision>16</cp:revision>
  <dcterms:created xsi:type="dcterms:W3CDTF">2021-03-19T07:11:39Z</dcterms:created>
  <dcterms:modified xsi:type="dcterms:W3CDTF">2021-03-22T08:02:43Z</dcterms:modified>
</cp:coreProperties>
</file>