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83" r:id="rId3"/>
    <p:sldId id="278" r:id="rId4"/>
    <p:sldId id="257" r:id="rId5"/>
    <p:sldId id="262" r:id="rId6"/>
    <p:sldId id="263" r:id="rId7"/>
    <p:sldId id="261" r:id="rId8"/>
    <p:sldId id="258" r:id="rId9"/>
    <p:sldId id="271" r:id="rId10"/>
    <p:sldId id="270" r:id="rId11"/>
    <p:sldId id="269" r:id="rId12"/>
    <p:sldId id="268" r:id="rId13"/>
    <p:sldId id="265" r:id="rId14"/>
    <p:sldId id="266" r:id="rId15"/>
    <p:sldId id="275" r:id="rId16"/>
    <p:sldId id="273" r:id="rId17"/>
    <p:sldId id="282" r:id="rId18"/>
    <p:sldId id="272" r:id="rId19"/>
    <p:sldId id="281" r:id="rId20"/>
    <p:sldId id="280" r:id="rId21"/>
    <p:sldId id="285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8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42976" y="642919"/>
            <a:ext cx="7215238" cy="1214445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МАДОУ Детский сад  4 «Солнышко»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 rot="10800000" flipV="1">
            <a:off x="1371600" y="1619019"/>
            <a:ext cx="6400800" cy="193728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на тему: «Неделя Пожарной безопасности в старшей группе».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9246" y="4592650"/>
            <a:ext cx="229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Воспитатель: Михайлиди А. Е.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7981" y="430853"/>
            <a:ext cx="61680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3.Развитие речи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составление творческих рассказов;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загадки;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пересказ рассказа Л. Толстого «Пожарные собаки»;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чтение пословиц на данную тему;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литературная викторина «Разрешается – запрещается»;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постановка кукольного театра «Кошкин дом».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Формы реализации проекта в исследовательской деятельности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«Чем можно потушить огонь»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«Что горит сильнее»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«Пожары загрязняют воздух»</a:t>
            </a:r>
          </a:p>
          <a:p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Формы реализации проекта посредством встреч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экскурсия по детскому саду. Знакомство с пожарным уголком в ДОУ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встречи с пожарным инспектором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знакомство с системой оповещения. Эвакуационными путями. Учебная эвакуация.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000100" y="1071546"/>
            <a:ext cx="70723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повышение у детей уровня знаний о пожарной безопасности;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формирование устойчивых навыков самосохранения, осознанного безопасного поведения;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изменение отношения родителей к данной проблеме.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этап. Результаты проекта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Дети адекватно реагируют на звук пожарной сигнализации, осознанно и быстро выполняют все действия при эвакуации;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При проведении тренировочных мероприятий было выявлено, что все дети четко усвоили номер, по которому нужно вызывать пожарную часть; умеют правильно вести диалог с диспетчером дежурной пожарной части.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1604" y="714356"/>
            <a:ext cx="62865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 этап – Заключительный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осуществление педагогического мониторинга и определение дальнейших форм реализации проекта.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При проведении тренировочных мероприятий, выявлено, что 90% детей в подготовительной группе, правильно называют свой домашний адрес и адрес детского сада.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Дети знают средства подручные пожаротушения (песок, вода, земля, снег, ткань) и умеют ими пользоваться.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Дети познакомились с профессией пожарного, знают ее предназначение, многие изъявили желание стать «Пожарным».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Родители стали серьезнее относиться к правилам пожарной безопасности, откликаются на просьбы воспитателей, с удовольствием принимают участие в совместных мероприятиях с детьми, участвуют в изготовлении атрибутов, костюмов.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Проведенные мероприятия показали, что дети усвоили весь материал, правильно отвечают на поставленные вопросы, осознанно выполняют правила пожарной безопасности.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214291"/>
            <a:ext cx="6858048" cy="6329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Литература:</a:t>
            </a:r>
            <a:br>
              <a:rPr lang="ru-RU" dirty="0"/>
            </a:br>
            <a:r>
              <a:rPr lang="ru-RU" dirty="0"/>
              <a:t>1. </a:t>
            </a:r>
            <a:r>
              <a:rPr lang="ru-RU" dirty="0" err="1"/>
              <a:t>Аралина</a:t>
            </a:r>
            <a:r>
              <a:rPr lang="ru-RU" dirty="0"/>
              <a:t> Н. А. Ознакомление дошкольников с правилами пожарной безопасности –М. : «Издательство Скрипторий 2003», 2007. – 72 с. </a:t>
            </a:r>
            <a:br>
              <a:rPr lang="ru-RU" dirty="0"/>
            </a:br>
            <a:r>
              <a:rPr lang="ru-RU" dirty="0"/>
              <a:t>2. </a:t>
            </a:r>
            <a:r>
              <a:rPr lang="ru-RU" dirty="0" err="1"/>
              <a:t>Гарнышева</a:t>
            </a:r>
            <a:r>
              <a:rPr lang="ru-RU" dirty="0"/>
              <a:t> Т.П. ОБЖ для дошкольников. – М.: Детство-пресс, 2010. – 128 с.</a:t>
            </a:r>
            <a:br>
              <a:rPr lang="ru-RU" dirty="0"/>
            </a:br>
            <a:r>
              <a:rPr lang="ru-RU" dirty="0"/>
              <a:t>3. Кононова И. В. Сценарии по пожарной безопасности для дошкольников – 2-е изд. - М. : «Айрис пресс, 2007 – 128 с.</a:t>
            </a:r>
            <a:br>
              <a:rPr lang="ru-RU" dirty="0"/>
            </a:br>
            <a:r>
              <a:rPr lang="ru-RU" dirty="0"/>
              <a:t>4. </a:t>
            </a:r>
            <a:r>
              <a:rPr lang="ru-RU" dirty="0" err="1"/>
              <a:t>Максимчук</a:t>
            </a:r>
            <a:r>
              <a:rPr lang="ru-RU" dirty="0"/>
              <a:t> Л.В. Что должны знать дети о пожарной безопасности. - М.: Центр педагогического образования, 2008 </a:t>
            </a:r>
            <a:br>
              <a:rPr lang="ru-RU" dirty="0"/>
            </a:br>
            <a:r>
              <a:rPr lang="ru-RU" dirty="0"/>
              <a:t>5. </a:t>
            </a:r>
            <a:r>
              <a:rPr lang="ru-RU" dirty="0" err="1"/>
              <a:t>Пикулева</a:t>
            </a:r>
            <a:r>
              <a:rPr lang="ru-RU" dirty="0"/>
              <a:t> Н. Пожарная безопасность //Дошкольное воспитание. – 2007 - №4</a:t>
            </a:r>
            <a:br>
              <a:rPr lang="ru-RU" dirty="0"/>
            </a:br>
            <a:r>
              <a:rPr lang="ru-RU" dirty="0"/>
              <a:t>6. </a:t>
            </a:r>
            <a:r>
              <a:rPr lang="ru-RU" dirty="0" err="1"/>
              <a:t>Прилепко</a:t>
            </a:r>
            <a:r>
              <a:rPr lang="ru-RU" dirty="0"/>
              <a:t> Е. Формирование знаний о противопожарной безопасности //Дошкольное воспитание. 2006. №5. - С.39 </a:t>
            </a:r>
            <a:br>
              <a:rPr lang="ru-RU" dirty="0"/>
            </a:br>
            <a:r>
              <a:rPr lang="ru-RU" dirty="0"/>
              <a:t>7. Шорыгина Т.А. Беседы о правилах пожарной безопасности. – М.: Сфера, 2013. – 64</a:t>
            </a:r>
          </a:p>
          <a:p>
            <a:r>
              <a:rPr lang="ru-RU" dirty="0"/>
              <a:t>8.В.А. Степанов «Азбука в загадках».</a:t>
            </a:r>
          </a:p>
          <a:p>
            <a:r>
              <a:rPr lang="ru-RU" dirty="0"/>
              <a:t>9.С.Я. Маршак «Пожар», «Рассказ о неизвестном герое», «Кошкин дом».</a:t>
            </a:r>
          </a:p>
          <a:p>
            <a:r>
              <a:rPr lang="ru-RU" dirty="0"/>
              <a:t>10.Л.Н. Толстой «Пожарные собаки».</a:t>
            </a:r>
          </a:p>
          <a:p>
            <a:r>
              <a:rPr lang="ru-RU" dirty="0"/>
              <a:t>11.Б. Жидков «Пожар в море», «Дым», «Пожар».</a:t>
            </a:r>
          </a:p>
          <a:p>
            <a:r>
              <a:rPr lang="ru-RU" dirty="0"/>
              <a:t>12.К. Чуковский «Путаница».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2"/>
            <a:ext cx="9285145" cy="6844017"/>
          </a:xfrm>
          <a:prstGeom prst="rect">
            <a:avLst/>
          </a:prstGeom>
        </p:spPr>
      </p:pic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899B4C31-7634-6647-AAF6-AB9F18941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91" y="432740"/>
            <a:ext cx="5715000" cy="295335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870ABE0-FFC6-474B-A363-E20CB75D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8" y="3589147"/>
            <a:ext cx="5850010" cy="29533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729" y="0"/>
            <a:ext cx="9337729" cy="6858000"/>
          </a:xfrm>
          <a:prstGeom prst="rect">
            <a:avLst/>
          </a:prstGeom>
        </p:spPr>
      </p:pic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A3136E39-FCF9-AF48-97B8-39439C2E5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01" y="691274"/>
            <a:ext cx="3002796" cy="4064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1B1EB15-6793-D341-9082-2035E6D60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08" y="1452966"/>
            <a:ext cx="3153213" cy="44508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pic>
        <p:nvPicPr>
          <p:cNvPr id="6" name="Рисунок 5" descr="3ce7592649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924" y="2856468"/>
            <a:ext cx="2333276" cy="1747836"/>
          </a:xfrm>
          <a:prstGeom prst="rect">
            <a:avLst/>
          </a:prstGeom>
        </p:spPr>
      </p:pic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D4E1F15B-904B-8D4F-9004-9CFB6A929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00" y="567349"/>
            <a:ext cx="3872676" cy="56282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4B3AB2F7-C9F5-9D49-817B-18727C224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8" y="480057"/>
            <a:ext cx="6374600" cy="4524951"/>
          </a:xfrm>
          <a:prstGeom prst="rect">
            <a:avLst/>
          </a:prstGeom>
        </p:spPr>
      </p:pic>
      <p:pic>
        <p:nvPicPr>
          <p:cNvPr id="7" name="Рисунок 6" descr="_33070-2042.jpg">
            <a:extLst>
              <a:ext uri="{FF2B5EF4-FFF2-40B4-BE49-F238E27FC236}">
                <a16:creationId xmlns:a16="http://schemas.microsoft.com/office/drawing/2014/main" id="{BE82E36D-6417-AC43-9133-7FA56BE3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811" y="3787849"/>
            <a:ext cx="2552697" cy="25526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pic>
        <p:nvPicPr>
          <p:cNvPr id="3" name="Рисунок 2" descr="Pozharnaya-bezopasnost-glazami-detey-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500042"/>
            <a:ext cx="3475137" cy="3388372"/>
          </a:xfrm>
          <a:prstGeom prst="rect">
            <a:avLst/>
          </a:prstGeom>
        </p:spPr>
      </p:pic>
      <p:pic>
        <p:nvPicPr>
          <p:cNvPr id="6" name="Рисунок 5" descr="detsad-1459768-1524756613.jpg"/>
          <p:cNvPicPr>
            <a:picLocks noChangeAspect="1"/>
          </p:cNvPicPr>
          <p:nvPr/>
        </p:nvPicPr>
        <p:blipFill>
          <a:blip r:embed="rId4"/>
          <a:srcRect b="2800"/>
          <a:stretch>
            <a:fillRect/>
          </a:stretch>
        </p:blipFill>
        <p:spPr>
          <a:xfrm>
            <a:off x="4857752" y="1785926"/>
            <a:ext cx="3033700" cy="39336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99174"/>
            <a:ext cx="8715436" cy="6659652"/>
          </a:xfrm>
          <a:prstGeom prst="rect">
            <a:avLst/>
          </a:prstGeom>
        </p:spPr>
      </p:pic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06B45A89-B047-0340-8094-0C67F075D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29" y="594409"/>
            <a:ext cx="2906561" cy="4843836"/>
          </a:xfrm>
          <a:prstGeom prst="rect">
            <a:avLst/>
          </a:prstGeom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D53687CC-D3B7-D74C-AAFF-A031B89A4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79" y="2199591"/>
            <a:ext cx="3848851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214288"/>
            <a:ext cx="742955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Актуальность реализации проекта: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Огонь с древних времён интересовал человека. Сколько лет огонь угрожает людям, почти столько же они пытаются найти от него защиту. Он красив и ярко-красен, но он жгуч, горяч, опасен. Много лет огонь служит и угрожает людям, а они пытаются найти от него защиту. Можно назвать много факторов, влияющих на увеличение пожаров, но самым важным является человеческий фактор. В современном мире никто не застрахован ни от техногенных катастроф, ни о стихийных бедствий. Особую тревогу мы испытываем за беззащитных маленьких граждан – дошколят. Часто причиной пожара является детская шалость. Поэтому необходимо сформировать у ребёнка сознательное и ответственное отношение личной безопасности и безопасности окружающих, воспитывать готовность к эффективным, обоснованным действиям в неадекватных ситуациях.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pic>
        <p:nvPicPr>
          <p:cNvPr id="3" name="Рисунок 2" descr="kisspng-fire-drawing-clip-art-cartoon-flame-fire-logo-picture-5a974980429721.0947389915198641922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4351" y="3756173"/>
            <a:ext cx="1879963" cy="2673725"/>
          </a:xfrm>
          <a:prstGeom prst="rect">
            <a:avLst/>
          </a:prstGeom>
        </p:spPr>
      </p:pic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37B0CE79-D23F-4A42-8707-379155786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70" y="756423"/>
            <a:ext cx="3688528" cy="525779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AB6D264-9244-BB45-828F-1F31C697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13" y="520815"/>
            <a:ext cx="2816008" cy="29501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88FAB3B0-65E6-5248-A90C-AD440C471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43" y="456031"/>
            <a:ext cx="3146758" cy="4021556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7DC68F3-0167-094D-8FD6-CFDA9D14B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41" y="2208414"/>
            <a:ext cx="343389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6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98348"/>
            <a:ext cx="8715436" cy="6659652"/>
          </a:xfrm>
          <a:prstGeom prst="rect">
            <a:avLst/>
          </a:prstGeom>
        </p:spPr>
      </p:pic>
      <p:pic>
        <p:nvPicPr>
          <p:cNvPr id="3" name="Рисунок 2" descr="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000108"/>
            <a:ext cx="6572295" cy="49292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5852" y="751344"/>
            <a:ext cx="671517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Эти задачи стоят как перед родителями. Так и перед педагогами детских образовательных учреждений.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пришла к выводу, что необходимо изменить отношение детей и их родителей к этой проблеме. Ведь детский возраст является самым благоприятным для формирования правил пожарной безопасности. Задача родителей и воспитателя помочь узнать как можно больше об окружающем мире, но предостеречь от возможных опасностей, ожидающих их на пути познания. Начинать знакомить детей с пожарной безопасностью нужно с детства, чтобы они знали, как нужно вести себя правильно и безопасно. Данный проект позволяет в лёгкой игровой форме дать детям начальные знания пожарной безопасности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5786" y="500042"/>
            <a:ext cx="75009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  дать детям начальные знания по пожарной безопасности. Формирование у детей основ пожарной безопасности, навыков осознанного, безопасного поведения, создание условий для усвоения и закрепления знаний и умений, необходимых для действий в экстремальных ситуациях и закрепления знаний детей о правилах пожарной безопасности, бережного отношения к природе.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 проекта: 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 Образовательные: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Познакомить с историей возникновения огня.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Дать понятие детям, что огонь бывает другом, а бывает и врагом.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Учить детей видеть, когда огонь друг, а когда враг.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 Развивающие: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Формировать умение реально оценивать возможную опасность.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Помочь детям запомнить правила пожарной безопасности.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Знать правила поведения на природе, в быту.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 Развивать творческие способности дошкольников.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85786" y="642918"/>
            <a:ext cx="742955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Воспитательные: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Воспитывать чувство осторожности и самосохранения.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Воспитывать в детях уверенность в своих силах, проводить профилактику страха перед огнем и сигналом оповещения о пожаре.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Воспитывать чувства благодарности «Пожарным», которые помогают нам в трудных ситуациях.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Воспитывать любовь к природе, культуру поведения.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Практические: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Прививать практические навыки поведения детей при возникновении пожара.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Учить элементарным действиям по тушению очага возгорания.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Показать родителям знания и умения детей, приобретенные в ходе реализации проекта, вовлечь их в процесс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формирования навыков пожарной безопасности.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Учить детей правильно вести себя на природе, уметь защитить себя и своих близких.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85786" y="857232"/>
            <a:ext cx="771530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проекта: творческо-информационный.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 – краткосрочный.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 дети старшей  группы, воспитатель, родители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Проблемная ситуация: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Любопытство детей, часто ставят их перед реальными опасностями. С каждым годом возрастает число пострадавших детей от пожара, которые происходят по их вине.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дошкольного возраста не знают назначение огня, у них отсутствует защитная психологическая реакция на безопасную обстановку, дети не знают, как действовать при пожаре и это вызывает беспокойство за безопасность детей.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направления: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Использовать обучающие НОД, беседы, дидактические игры, просмотр мультфильмов, восприятие художественной литературы, обсуждение ситуаций с целью предупреждения несчастных случаев при возникновении пожара, практические занятия, досуги, праздники.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проекта: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Творческий, информационно - практико-ориентированный,групповой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57290" y="1051781"/>
            <a:ext cx="685804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Целевые ориентиры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Правильное поведение в экстремальной ситуации;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Умение набирать номер телефона пожарной части, вести диалог с диспетчером по телефону;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Умение четко называть свой адрес;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Знать средства пожаротушения: вода, огнетушитель, земля, песок, снег;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Уметь правильно действовать в случае обнаружения пожара;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Знать о профессии пожарного;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Изменение отношения родителей к пожарной безопасности;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Осознанное выполнение правил противопожарной безопасности.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9.Расширение кругозора детей, словарного запаса.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10.Получение детьми начальных знаний по пожарной безопасности.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11.Вовлечение родителей в совместную деятельность с детьми.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5496"/>
            <a:ext cx="8715436" cy="6659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5852" y="357167"/>
            <a:ext cx="68580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работы с родителями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объяснить актуальность, важность проблемы безопасности детей. Повысить образовательный уровень родителей по данной проблеме, обозначить круг правил с которыми необходимо знакомить, прежде всего, в семье.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Формы работы с родителями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Мероприятия, совместные с родителями: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1. Родительское собрание «Что должны знать дошкольники о ППБ»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2. Конкурс семейных работ на противопожарную тематику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3. Досуг «Мы пожарными растём»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Консультации: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1. Знакомим детей со службой 01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2. «Ребёнок один дома»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3. «Откуда опасность»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4. «Новогодние забавы»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5. «Детям о труде пожарных»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6. «Безопасность в нашем доме»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Папки – передвижники: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1. «Спички – не игрушка, огонь – не забава»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2. «Возможные причины возникновения пожара»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3. «Средства пожаротушения в доме»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4. «Пожарная безопасность»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5. «Практические рекомендации по действиям людей при пожаре »</a:t>
            </a:r>
          </a:p>
          <a:p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-frame-1418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8715436" cy="6659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714357"/>
            <a:ext cx="628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Формы реализации проекта: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Игровая деятельность, продуктивная деятельность, исследовательская деятельность, занятия.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Дидактические игры: «Огнеопасные предметы», «Если возник пожар». «Угадай профессию», «Кому, что нужно для работы», «Опасные соседи», «Доскажи словечко» «Причины пожаров»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Моделирование опасных ситуаций на макете: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«Пожароопасные места в квартире»,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«Твои первые действия при пожаре».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351</Words>
  <Application>Microsoft Office PowerPoint</Application>
  <PresentationFormat>Экран (4:3)</PresentationFormat>
  <Paragraphs>123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МАДОУ Детский сад  4 «Солнышко»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Неизвестный пользователь</cp:lastModifiedBy>
  <cp:revision>17</cp:revision>
  <dcterms:created xsi:type="dcterms:W3CDTF">2019-10-21T13:23:28Z</dcterms:created>
  <dcterms:modified xsi:type="dcterms:W3CDTF">2022-06-17T09:30:19Z</dcterms:modified>
</cp:coreProperties>
</file>