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700808"/>
            <a:ext cx="8458200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Развитие сенсорных способностей у детей с тяжёлым нарушением речи (ТНР) посредством дидактической игры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4624"/>
            <a:ext cx="8458200" cy="79208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комбинированного вида №4 «Солнышко»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941168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 Власенко Нина Владимировна, воспитатель,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СЛОВЕСНЫЕ ИГРЫ</a:t>
            </a:r>
            <a:endParaRPr lang="ru-RU" dirty="0"/>
          </a:p>
        </p:txBody>
      </p:sp>
      <p:pic>
        <p:nvPicPr>
          <p:cNvPr id="4" name="Picture 3" descr="http://img0.liveinternet.ru/images/attach/c/2/64/178/64178053_1284823861_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7735"/>
            <a:ext cx="6984171" cy="31069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построены на словах и действиях играющих. Такие игры служат средством  развития памяти, внимания, связной диалогической речи, умения и желания выражать свои мысли. Воспитание правильного звукопроизношения, уточнение, закрепление и активизацию словаря.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Существует Пять сенсорных систем, с помощью которых человек познаёт мир</a:t>
            </a:r>
            <a:endParaRPr lang="ru-RU" sz="2800" dirty="0"/>
          </a:p>
        </p:txBody>
      </p:sp>
      <p:sp>
        <p:nvSpPr>
          <p:cNvPr id="5" name="Овал 4"/>
          <p:cNvSpPr/>
          <p:nvPr/>
        </p:nvSpPr>
        <p:spPr>
          <a:xfrm>
            <a:off x="179512" y="1628800"/>
            <a:ext cx="165618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Осязание</a:t>
            </a: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988096" y="1662741"/>
            <a:ext cx="165618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Зрительное восприятие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779912" y="1633938"/>
            <a:ext cx="165618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Восприятие формы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508104" y="1629611"/>
            <a:ext cx="165618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Восприятие величины</a:t>
            </a: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308304" y="1629611"/>
            <a:ext cx="1656184" cy="12961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Слуховое восприятие</a:t>
            </a:r>
          </a:p>
          <a:p>
            <a:pPr algn="ctr"/>
            <a:endParaRPr lang="ru-RU" dirty="0"/>
          </a:p>
        </p:txBody>
      </p:sp>
      <p:pic>
        <p:nvPicPr>
          <p:cNvPr id="7172" name="Picture 4" descr="http://player.myshared.ru/18/1259069/slides/slide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r="12345" b="11270"/>
          <a:stretch/>
        </p:blipFill>
        <p:spPr bwMode="auto">
          <a:xfrm>
            <a:off x="1978765" y="2990528"/>
            <a:ext cx="1911152" cy="1664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7392" r="50000" b="6521"/>
          <a:stretch/>
        </p:blipFill>
        <p:spPr bwMode="auto">
          <a:xfrm>
            <a:off x="4020885" y="3024303"/>
            <a:ext cx="1296144" cy="175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player.myshared.ru/18/1259069/slides/slide_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t="30693" r="8587" b="18098"/>
          <a:stretch/>
        </p:blipFill>
        <p:spPr bwMode="auto">
          <a:xfrm>
            <a:off x="162797" y="3011730"/>
            <a:ext cx="1689614" cy="1766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player.myshared.ru/18/1259069/slides/slide_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21" y="3222026"/>
            <a:ext cx="1794131" cy="134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http://player.myshared.ru/18/1259069/slides/slide_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2" t="54099" r="4320" b="10794"/>
          <a:stretch/>
        </p:blipFill>
        <p:spPr bwMode="auto">
          <a:xfrm>
            <a:off x="5340964" y="4869159"/>
            <a:ext cx="2098117" cy="1209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http://player.myshared.ru/18/1259069/slides/slide_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2" t="19833" r="10709" b="17752"/>
          <a:stretch/>
        </p:blipFill>
        <p:spPr bwMode="auto">
          <a:xfrm>
            <a:off x="7308304" y="3337340"/>
            <a:ext cx="1793268" cy="1114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://player.myshared.ru/18/1259069/slides/slide_2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5" t="8143" r="15311" b="11359"/>
          <a:stretch/>
        </p:blipFill>
        <p:spPr bwMode="auto">
          <a:xfrm>
            <a:off x="7395102" y="4654971"/>
            <a:ext cx="1619672" cy="1372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player.myshared.ru/18/1259069/slides/slide_1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" r="4649" b="10386"/>
          <a:stretch/>
        </p:blipFill>
        <p:spPr bwMode="auto">
          <a:xfrm>
            <a:off x="2267744" y="4765773"/>
            <a:ext cx="2556284" cy="169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player.myshared.ru/18/1259069/slides/slide_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57626" r="55371" b="10028"/>
          <a:stretch/>
        </p:blipFill>
        <p:spPr bwMode="auto">
          <a:xfrm>
            <a:off x="236756" y="5074630"/>
            <a:ext cx="1751340" cy="1274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>
            <a:stCxn id="5" idx="4"/>
          </p:cNvCxnSpPr>
          <p:nvPr/>
        </p:nvCxnSpPr>
        <p:spPr>
          <a:xfrm>
            <a:off x="1007604" y="29249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6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28803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ТВОРЧЕСКИХ УСПЕХОВ!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Documents and Settings\Администратор\Мои документы\CAM01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0" y="2852935"/>
            <a:ext cx="2519264" cy="3359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Администратор\Мои документы\CAM01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98624"/>
            <a:ext cx="3823520" cy="2867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99992" y="764704"/>
            <a:ext cx="449999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sz="2800" i="1" dirty="0"/>
              <a:t>Внешние чувства составляют </a:t>
            </a:r>
            <a:r>
              <a:rPr lang="ru-RU" i="1" dirty="0"/>
              <a:t>материал для всех рассудительных работ»</a:t>
            </a:r>
            <a:r>
              <a:rPr lang="ru-RU" dirty="0"/>
              <a:t>.</a:t>
            </a:r>
          </a:p>
          <a:p>
            <a:pPr marL="0" indent="0" algn="r">
              <a:buNone/>
            </a:pPr>
            <a:r>
              <a:rPr lang="ru-RU" i="1" dirty="0"/>
              <a:t>К. Д. Ушинский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3" name="Picture 3" descr="C:\Documents and Settings\Администратор\Мои документы\CAM01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771292" cy="369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Администратор\Мои документы\CAM01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2813279" cy="375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08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СЕНСОРНОЕ ВОСПИТАНИЕ?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воспитание – это развитие восприятия ребенка и формирование его представлений о внешних свойствах 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их форме, цвете, величине, положении в пространстве, запахе, вкусе и так далее.</a:t>
            </a: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 является условием успешного овладения любой практической деятельностью. А истоки сенсорных способностей лежат в общем уровне сенсорного развития достигаемого в младшем дошкольном возрасте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06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СЕНСОРНОГО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Значение сенсорного воспитания состоит в том, что </a:t>
            </a:r>
            <a:r>
              <a:rPr lang="ru-RU" u="sng" dirty="0">
                <a:solidFill>
                  <a:srgbClr val="C00000"/>
                </a:solidFill>
              </a:rPr>
              <a:t>оно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является </a:t>
            </a:r>
            <a:r>
              <a:rPr lang="ru-RU" dirty="0">
                <a:solidFill>
                  <a:srgbClr val="C00000"/>
                </a:solidFill>
              </a:rPr>
              <a:t>основой для интеллектуального развития;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упорядочивает </a:t>
            </a:r>
            <a:r>
              <a:rPr lang="ru-RU" dirty="0">
                <a:solidFill>
                  <a:srgbClr val="C00000"/>
                </a:solidFill>
              </a:rPr>
              <a:t>хаотичные представления ребенка, полученные при взаимодействии с внешним миром;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развивает </a:t>
            </a:r>
            <a:r>
              <a:rPr lang="ru-RU" dirty="0">
                <a:solidFill>
                  <a:srgbClr val="C00000"/>
                </a:solidFill>
              </a:rPr>
              <a:t>наблюдательность;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готовит </a:t>
            </a:r>
            <a:r>
              <a:rPr lang="ru-RU" dirty="0">
                <a:solidFill>
                  <a:srgbClr val="C00000"/>
                </a:solidFill>
              </a:rPr>
              <a:t>к реальной жизни;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позитивно </a:t>
            </a:r>
            <a:r>
              <a:rPr lang="ru-RU" dirty="0">
                <a:solidFill>
                  <a:srgbClr val="C00000"/>
                </a:solidFill>
              </a:rPr>
              <a:t>влияет на эстетическое чувство;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является </a:t>
            </a:r>
            <a:r>
              <a:rPr lang="ru-RU" dirty="0">
                <a:solidFill>
                  <a:srgbClr val="C00000"/>
                </a:solidFill>
              </a:rPr>
              <a:t>основой для развития воображения;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развивает </a:t>
            </a:r>
            <a:r>
              <a:rPr lang="ru-RU" dirty="0">
                <a:solidFill>
                  <a:srgbClr val="C00000"/>
                </a:solidFill>
              </a:rPr>
              <a:t>внимание;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дает </a:t>
            </a:r>
            <a:r>
              <a:rPr lang="ru-RU" dirty="0">
                <a:solidFill>
                  <a:srgbClr val="C00000"/>
                </a:solidFill>
              </a:rPr>
              <a:t>ребенку возможность овладеть новыми способами предметно-познавательной деятельности;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обеспечивает </a:t>
            </a:r>
            <a:r>
              <a:rPr lang="ru-RU" dirty="0">
                <a:solidFill>
                  <a:srgbClr val="C00000"/>
                </a:solidFill>
              </a:rPr>
              <a:t>освоение навыков учебной деятельности;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влияет </a:t>
            </a:r>
            <a:r>
              <a:rPr lang="ru-RU" dirty="0">
                <a:solidFill>
                  <a:srgbClr val="C00000"/>
                </a:solidFill>
              </a:rPr>
              <a:t>на расширение словарного запаса ребенка;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влияет </a:t>
            </a:r>
            <a:r>
              <a:rPr lang="ru-RU" dirty="0">
                <a:solidFill>
                  <a:srgbClr val="C00000"/>
                </a:solidFill>
              </a:rPr>
              <a:t>на развитие зрительной, слуховой, моторной, образной и др. видов памяти.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96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Мои документы\CAM01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9545" flipV="1">
            <a:off x="321133" y="1678737"/>
            <a:ext cx="4310667" cy="323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</a:rPr>
              <a:t>В качестве средств </a:t>
            </a:r>
            <a:r>
              <a:rPr lang="ru-RU" sz="2000" dirty="0" smtClean="0">
                <a:effectLst/>
              </a:rPr>
              <a:t>сенсорного воспитания у детей</a:t>
            </a:r>
            <a:r>
              <a:rPr lang="ru-RU" sz="2000" dirty="0">
                <a:effectLst/>
              </a:rPr>
              <a:t> </a:t>
            </a:r>
            <a:r>
              <a:rPr lang="ru-RU" sz="2000" dirty="0" smtClean="0">
                <a:effectLst/>
              </a:rPr>
              <a:t>с ТНР используются</a:t>
            </a:r>
            <a:r>
              <a:rPr lang="ru-RU" sz="2000" dirty="0">
                <a:effectLst/>
              </a:rPr>
              <a:t>  дидактические игры и упражнения,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196752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Дидактическая игра –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игра познавательная, направленная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на расширение, углубление, систематизацию представлений детей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об окружающем, воспитание познавательных интересов, развитие познавательных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39653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136904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ВИДЫ ДИДАКТИЧЕСКИХ ИГР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567842" y="1752430"/>
            <a:ext cx="0" cy="10284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547664" y="1718758"/>
            <a:ext cx="2988332" cy="9721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67842" y="1685190"/>
            <a:ext cx="2685189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11560" y="2765310"/>
            <a:ext cx="1872208" cy="3024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ПРЕДМЕТАМИ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733261"/>
            <a:ext cx="21955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516216" y="2780928"/>
            <a:ext cx="1872208" cy="30243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СЛОВЕСНЫЕ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Мои документы\фото конструирование\констр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94" y="3101211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ПРЕДМЕТАМИ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5"/>
            <a:ext cx="8686800" cy="2088232"/>
          </a:xfrm>
        </p:spPr>
        <p:txBody>
          <a:bodyPr>
            <a:normAutofit fontScale="92500"/>
          </a:bodyPr>
          <a:lstStyle/>
          <a:p>
            <a:pPr marL="0" lvl="0" indent="449263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Направлены на развитие тактильных ощущений, умения манипулировать с различными предметами и игрушками, развивают творческое воображение, мышление.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Администратор\Мои документы\фото конструирование\констр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9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Администратор\Мои документы\CAM018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2779533" cy="208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9392"/>
            <a:ext cx="6715472" cy="1394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414"/>
            <a:ext cx="2460490" cy="327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dou4.aramilgo.ru/groups/4/fotos/1483629324/%D0%BC%D0%BE%D0%B7%D0%B0%D0%B9%D0%BA%D0%B0_%D0%B8_%D0%BF%D0%BB%D0%BE%D1%81%D0%BA%D0%B8%D0%B9_%D0%BA%D0%BE%D0%BD%D1%81%D1%82%D1%80%D1%83%D0%BA%D1%82%D0%BE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040560" cy="283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аппликация_из_бумаги_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6"/>
          <a:stretch/>
        </p:blipFill>
        <p:spPr bwMode="auto">
          <a:xfrm>
            <a:off x="6804248" y="188640"/>
            <a:ext cx="1993697" cy="322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dou4.aramilgo.ru/groups/4/fotos/1483629324/%D0%BA%D0%BE%D0%BD%D1%81%D1%82%D1%80%D1%83%D0%BA%D1%82%D0%BE%D1%8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/>
          <a:stretch/>
        </p:blipFill>
        <p:spPr bwMode="auto">
          <a:xfrm>
            <a:off x="3001148" y="188640"/>
            <a:ext cx="347329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НАСТОЛЬНО-ПЕЧАТНЫЕ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Используется как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наглядное пособие,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направленное на развитие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зрительной памяти и внимания.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C:\Documents and Settings\Администратор\Мои документы\CAM02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54089"/>
            <a:ext cx="2303240" cy="307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Администратор\Мои документы\CAM020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r="17974"/>
          <a:stretch/>
        </p:blipFill>
        <p:spPr bwMode="auto">
          <a:xfrm rot="5400000">
            <a:off x="396855" y="3677577"/>
            <a:ext cx="2524539" cy="26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Администратор\Мои документы\CAM02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/>
          <a:stretch/>
        </p:blipFill>
        <p:spPr bwMode="auto">
          <a:xfrm rot="16200000">
            <a:off x="3061265" y="4046227"/>
            <a:ext cx="2439345" cy="201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Администратор\Мои документы\CAM020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2" r="28682"/>
          <a:stretch/>
        </p:blipFill>
        <p:spPr bwMode="auto">
          <a:xfrm rot="16200000">
            <a:off x="6381709" y="3919692"/>
            <a:ext cx="1732452" cy="304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407</TotalTime>
  <Words>191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Развитие сенсорных способностей у детей с тяжёлым нарушением речи (ТНР) посредством дидактической игры</vt:lpstr>
      <vt:lpstr>Презентация PowerPoint</vt:lpstr>
      <vt:lpstr>ЧТО ТАКОЕ СЕНСОРНОЕ ВОСПИТАНИЕ?</vt:lpstr>
      <vt:lpstr>ЗНАЧЕНИЕ СЕНСОРНОГО ВОСПИТАНИЯ</vt:lpstr>
      <vt:lpstr>В качестве средств сенсорного воспитания у детей с ТНР используются  дидактические игры и упражнения,</vt:lpstr>
      <vt:lpstr>ВИДЫ ДИДАКТИЧЕСКИХ ИГР</vt:lpstr>
      <vt:lpstr>ИГРЫ С ПРЕДМЕТАМИ</vt:lpstr>
      <vt:lpstr>Презентация PowerPoint</vt:lpstr>
      <vt:lpstr>НАСТОЛЬНО-ПЕЧАТНЫЕ ИГРЫ</vt:lpstr>
      <vt:lpstr>СЛОВЕСНЫЕ ИГРЫ</vt:lpstr>
      <vt:lpstr>Существует Пять сенсорных систем, с помощью которых человек познаёт мир</vt:lpstr>
      <vt:lpstr>СПАСИБО ЗА ВНИМАНИЕ!  ЖЕЛАЕМ 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Власенко </cp:lastModifiedBy>
  <cp:revision>29</cp:revision>
  <dcterms:modified xsi:type="dcterms:W3CDTF">2017-05-11T04:20:34Z</dcterms:modified>
</cp:coreProperties>
</file>