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8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68144" y="332656"/>
            <a:ext cx="3528392" cy="266429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ВИДЫ 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ТЕАТРА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581128"/>
            <a:ext cx="7704856" cy="208062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Составила: Власенко Нина Владимировна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воспитатель </a:t>
            </a:r>
            <a:r>
              <a:rPr lang="ru-RU" b="1" i="1" dirty="0" smtClean="0">
                <a:solidFill>
                  <a:srgbClr val="C00000"/>
                </a:solidFill>
              </a:rPr>
              <a:t>логопедической группы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МАДОУ </a:t>
            </a:r>
            <a:r>
              <a:rPr lang="ru-RU" b="1" i="1" dirty="0" smtClean="0">
                <a:solidFill>
                  <a:srgbClr val="C00000"/>
                </a:solidFill>
              </a:rPr>
              <a:t>«Детский сад комбинированного вида </a:t>
            </a:r>
            <a:r>
              <a:rPr lang="ru-RU" b="1" i="1" dirty="0">
                <a:solidFill>
                  <a:srgbClr val="C00000"/>
                </a:solidFill>
              </a:rPr>
              <a:t>№4 «</a:t>
            </a:r>
            <a:r>
              <a:rPr lang="ru-RU" b="1" i="1" dirty="0" smtClean="0">
                <a:solidFill>
                  <a:srgbClr val="C00000"/>
                </a:solidFill>
              </a:rPr>
              <a:t>Солнышко»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2016год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6192688" cy="424847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510625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131/153112/img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630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595005" cy="144016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Творите вместе с ребёнком</a:t>
            </a:r>
            <a:endParaRPr lang="ru-RU" sz="4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 descr="http://ddu125.minsk.edu.by/be/sm_full.aspx?guid=388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968552" cy="31683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494116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СПАСИБО ЗА ВНИМАНИЕ</a:t>
            </a:r>
            <a:endParaRPr lang="ru-R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40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368152"/>
          </a:xfrm>
        </p:spPr>
        <p:txBody>
          <a:bodyPr/>
          <a:lstStyle/>
          <a:p>
            <a:pPr algn="ctr"/>
            <a:r>
              <a:rPr lang="ru-RU" dirty="0" smtClean="0"/>
              <a:t>Задачи работы по развитию театрализованной деятельности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7883035" cy="2952328"/>
          </a:xfrm>
        </p:spPr>
        <p:txBody>
          <a:bodyPr/>
          <a:lstStyle/>
          <a:p>
            <a:r>
              <a:rPr lang="ru-RU" dirty="0" smtClean="0"/>
              <a:t>1. Совершенствование познавательных процессов.</a:t>
            </a:r>
          </a:p>
          <a:p>
            <a:r>
              <a:rPr lang="ru-RU" dirty="0" smtClean="0"/>
              <a:t>2. Развитие всех компонентов, функций и форм речевой деятельности.</a:t>
            </a:r>
          </a:p>
          <a:p>
            <a:r>
              <a:rPr lang="ru-RU" dirty="0" smtClean="0"/>
              <a:t>3. Развитие творческих способностей и творческой самостоятельности дошкольника.</a:t>
            </a:r>
          </a:p>
          <a:p>
            <a:r>
              <a:rPr lang="ru-RU" dirty="0" smtClean="0"/>
              <a:t>4. Воспитание интереса к различным видам творческой деятельности.</a:t>
            </a:r>
          </a:p>
          <a:p>
            <a:r>
              <a:rPr lang="ru-RU" dirty="0" smtClean="0"/>
              <a:t>5. Овладение импровизационными умениями.</a:t>
            </a:r>
            <a:endParaRPr lang="ru-RU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21443"/>
            <a:ext cx="3960440" cy="230358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0790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fs00.infourok.ru/images/doc/131/153112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066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christmasheaven.ru/forum/uploads/1283510467/med_gallery_2_90_14415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9" y="0"/>
            <a:ext cx="4824536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трелка влево 1"/>
          <p:cNvSpPr/>
          <p:nvPr/>
        </p:nvSpPr>
        <p:spPr>
          <a:xfrm>
            <a:off x="4807737" y="548680"/>
            <a:ext cx="4156751" cy="216024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Настольный театр</a:t>
            </a:r>
            <a:endParaRPr lang="ru-RU" sz="32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://dsad36.ru/d/367595/d/teatralnyy-ugolok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35643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79512" y="4327528"/>
            <a:ext cx="3960440" cy="2125808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Театр на руке</a:t>
            </a:r>
            <a:endParaRPr lang="ru-RU" sz="32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37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uzruk.info/wp-content/uploads/2012/01/bibab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0" y="620688"/>
            <a:ext cx="3810000" cy="32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oc4web.ru/uploads/files/78/78573/hello_html_28c7f5f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08" y="2420888"/>
            <a:ext cx="4698404" cy="35173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322040" y="4404460"/>
            <a:ext cx="3810000" cy="1573158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Куклы марионетки</a:t>
            </a:r>
            <a:endParaRPr lang="ru-RU" sz="32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4141168" y="623406"/>
            <a:ext cx="4313940" cy="163195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Театр кукол БИ-БА-БО 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536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ladraz.ru/upload/blogs/2117_c3a2a1fabdf998f598c1fbd6eba98c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8200" y="985744"/>
            <a:ext cx="5539649" cy="35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3"/>
            <a:ext cx="4139952" cy="551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877272"/>
            <a:ext cx="3672408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Театр из круглых банок</a:t>
            </a:r>
            <a:endParaRPr lang="ru-RU" sz="32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7" y="5877272"/>
            <a:ext cx="3587875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Театр на деревянных лопаточках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14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s00.infourok.ru/images/doc/250/254837/hello_html_a3128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28215"/>
            <a:ext cx="52482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5385059" y="908720"/>
            <a:ext cx="3579429" cy="194421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Театр на конусах</a:t>
            </a:r>
            <a:endParaRPr lang="ru-RU" sz="32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6" name="Picture 4" descr="http://122012.imgbb.ru/user/17/171565/1/8b7c27e366ed1ac0079f00ce45b37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85" y="3440856"/>
            <a:ext cx="5125715" cy="34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79512" y="4149080"/>
            <a:ext cx="4017216" cy="2232248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Театр картинок</a:t>
            </a:r>
            <a:endParaRPr lang="ru-RU" sz="3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14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am.ru/upload/blogs/31b5008e5fe680b40217265516db79b2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2" y="188640"/>
            <a:ext cx="52959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atr-na-palochkah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2905124"/>
            <a:ext cx="527685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5455992" y="1079028"/>
            <a:ext cx="3508496" cy="1629892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Театр  на диске</a:t>
            </a:r>
            <a:endParaRPr lang="ru-RU" sz="3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92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eatr-na-palochka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23"/>
            <a:ext cx="6096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eatr-na-palochka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86" y="2708920"/>
            <a:ext cx="4862314" cy="395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661248"/>
            <a:ext cx="4102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</a:rPr>
              <a:t>Театр на палочке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10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952</TotalTime>
  <Words>107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      ВИДЫ ТЕАТРА</vt:lpstr>
      <vt:lpstr>Задачи работы по развитию театрализованной деятельности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Творите вместе с ребёнком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ТЕАТРА</dc:title>
  <cp:lastModifiedBy>Власенко </cp:lastModifiedBy>
  <cp:revision>16</cp:revision>
  <dcterms:modified xsi:type="dcterms:W3CDTF">2016-01-15T15:38:00Z</dcterms:modified>
</cp:coreProperties>
</file>