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Мастер – класс для родителей</a:t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Игрушки своими руками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8024936" cy="13681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effectLst>
            <a:innerShdw blurRad="114300">
              <a:prstClr val="black"/>
            </a:innerShdw>
          </a:effectLst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Логопедическая группа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Воспитатель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КК Власенко Нина Владимировна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МАДОУ «Детский сад комбинированного вида 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4«Солнышко»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Арамиль 2017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69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Свеча на новогоднюю ёлку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Объект 3" descr="новогодние поделки из бумаги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44824"/>
            <a:ext cx="3647056" cy="42813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2068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Этапы выполнения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Объект 3" descr="http://adalin.mospsy.ru/img6/paper3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2002631"/>
            <a:ext cx="6350000" cy="372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4525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Новогодняя ёлочка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Объект 3" descr="поделки к новому году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3203227" cy="40570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427984" y="1844824"/>
            <a:ext cx="40558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Вам потребуются:</a:t>
            </a:r>
          </a:p>
          <a:p>
            <a:r>
              <a:rPr lang="ru-RU" dirty="0"/>
              <a:t>- плотная зеленая бумага или картон</a:t>
            </a:r>
            <a:br>
              <a:rPr lang="ru-RU" dirty="0"/>
            </a:br>
            <a:r>
              <a:rPr lang="ru-RU" dirty="0"/>
              <a:t>- цветные карандаши, маркеры, краски, блестки</a:t>
            </a:r>
            <a:br>
              <a:rPr lang="ru-RU" dirty="0"/>
            </a:br>
            <a:r>
              <a:rPr lang="ru-RU" dirty="0"/>
              <a:t>- клей</a:t>
            </a:r>
            <a:br>
              <a:rPr lang="ru-RU" dirty="0"/>
            </a:br>
            <a:r>
              <a:rPr lang="ru-RU" dirty="0"/>
              <a:t>- ножницы</a:t>
            </a:r>
            <a:br>
              <a:rPr lang="ru-RU" dirty="0"/>
            </a:br>
            <a:r>
              <a:rPr lang="ru-RU" dirty="0"/>
              <a:t>- скотч</a:t>
            </a:r>
            <a:br>
              <a:rPr lang="ru-RU" dirty="0"/>
            </a:br>
            <a:r>
              <a:rPr lang="ru-RU" dirty="0"/>
              <a:t>- по желанию: цветная бумага др. цветов, клей, дырокол, </a:t>
            </a:r>
            <a:r>
              <a:rPr lang="ru-RU" dirty="0" err="1"/>
              <a:t>стикеры</a:t>
            </a:r>
            <a:r>
              <a:rPr lang="ru-RU" dirty="0"/>
              <a:t> (наклейки)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9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Этапы выполнения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Объект 3" descr="поделки к новому году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2" y="1708227"/>
            <a:ext cx="2645296" cy="19873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Прямая со стрелкой 5"/>
          <p:cNvCxnSpPr/>
          <p:nvPr/>
        </p:nvCxnSpPr>
        <p:spPr>
          <a:xfrm>
            <a:off x="2623627" y="263691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поделки к новому году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823" y="1594214"/>
            <a:ext cx="1450980" cy="21263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Прямая со стрелкой 8"/>
          <p:cNvCxnSpPr>
            <a:stCxn id="7" idx="3"/>
          </p:cNvCxnSpPr>
          <p:nvPr/>
        </p:nvCxnSpPr>
        <p:spPr>
          <a:xfrm>
            <a:off x="4371803" y="2657398"/>
            <a:ext cx="2772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 descr="поделки к новому году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015" y="1573727"/>
            <a:ext cx="1046479" cy="21263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Прямая со стрелкой 11"/>
          <p:cNvCxnSpPr/>
          <p:nvPr/>
        </p:nvCxnSpPr>
        <p:spPr>
          <a:xfrm flipV="1">
            <a:off x="5677798" y="2657396"/>
            <a:ext cx="321673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 descr="поделки к новому году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71" y="1797289"/>
            <a:ext cx="3144529" cy="187846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Прямая со стрелкой 14"/>
          <p:cNvCxnSpPr/>
          <p:nvPr/>
        </p:nvCxnSpPr>
        <p:spPr>
          <a:xfrm>
            <a:off x="35496" y="502308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Рисунок 22" descr="поделки к новому году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3668251" cy="19113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Прямая со стрелкой 24"/>
          <p:cNvCxnSpPr>
            <a:stCxn id="23" idx="3"/>
          </p:cNvCxnSpPr>
          <p:nvPr/>
        </p:nvCxnSpPr>
        <p:spPr>
          <a:xfrm>
            <a:off x="3991779" y="5032742"/>
            <a:ext cx="2921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поделки к новому году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077072"/>
            <a:ext cx="3667492" cy="183933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" name="Прямая со стрелкой 27"/>
          <p:cNvCxnSpPr>
            <a:stCxn id="26" idx="3"/>
          </p:cNvCxnSpPr>
          <p:nvPr/>
        </p:nvCxnSpPr>
        <p:spPr>
          <a:xfrm>
            <a:off x="7951460" y="4996738"/>
            <a:ext cx="2929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1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Этапы выполнения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Объект 4" descr="поделки к новому году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90663"/>
            <a:ext cx="2085975" cy="2781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Прямая со стрелкой 6"/>
          <p:cNvCxnSpPr>
            <a:stCxn id="5" idx="3"/>
          </p:cNvCxnSpPr>
          <p:nvPr/>
        </p:nvCxnSpPr>
        <p:spPr>
          <a:xfrm>
            <a:off x="2265487" y="3581313"/>
            <a:ext cx="32742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поделки к новому году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33" y="2258336"/>
            <a:ext cx="2084070" cy="277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поделки к новому году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4620"/>
            <a:ext cx="3367405" cy="32092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Прямая со стрелкой 11"/>
          <p:cNvCxnSpPr>
            <a:stCxn id="9" idx="3"/>
          </p:cNvCxnSpPr>
          <p:nvPr/>
        </p:nvCxnSpPr>
        <p:spPr>
          <a:xfrm flipV="1">
            <a:off x="4683103" y="3647398"/>
            <a:ext cx="29219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55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1556792"/>
            <a:ext cx="8229600" cy="4525963"/>
          </a:xfrm>
          <a:scene3d>
            <a:camera prst="perspectiveBelow"/>
            <a:lightRig rig="threePt" dir="t"/>
          </a:scene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ЖЕЛАЕМ ТВОРЧЕСКИХ УСПЕХОВ,</a:t>
            </a:r>
          </a:p>
          <a:p>
            <a:pPr marL="0" indent="0" algn="ctr">
              <a:buNone/>
            </a:pPr>
            <a:r>
              <a:rPr lang="ru-RU" sz="4800" dirty="0" smtClean="0"/>
              <a:t>  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ВНИМАНИЕ!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6304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54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Мастер – класс для родителей Игрушки своими руками</vt:lpstr>
      <vt:lpstr>Свеча на новогоднюю ёлку</vt:lpstr>
      <vt:lpstr>Этапы выполнения</vt:lpstr>
      <vt:lpstr>Новогодняя ёлочка</vt:lpstr>
      <vt:lpstr>Этапы выполнения</vt:lpstr>
      <vt:lpstr>Этапы выполнения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Власенко </cp:lastModifiedBy>
  <cp:revision>7</cp:revision>
  <dcterms:modified xsi:type="dcterms:W3CDTF">2017-12-18T16:29:59Z</dcterms:modified>
</cp:coreProperties>
</file>