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8" r:id="rId4"/>
    <p:sldId id="266" r:id="rId5"/>
    <p:sldId id="267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 V gr.4" initials="NVg" lastIdx="1" clrIdx="0">
    <p:extLst>
      <p:ext uri="{19B8F6BF-5375-455C-9EA6-DF929625EA0E}">
        <p15:presenceInfo xmlns:p15="http://schemas.microsoft.com/office/powerpoint/2012/main" userId="N V gr.4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2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21T21:37:10.129" idx="1">
    <p:pos x="-97" y="-75"/>
    <p:text/>
    <p:extLst mod="1"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525432-17CD-4AC0-A7EB-466ECA400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94BC84-9AB6-46FD-A495-5633AD3057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288ABD-56D7-4536-8B6B-2A33739E1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9397B-4DDE-4566-8F01-31258D75B59F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1AB9F6-69A1-4CCA-843D-6BAAEB33F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677C27-A129-4E91-81B3-FBFA6B175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2B2C-7CFB-48CF-8661-228C9681D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8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4B3C3-48DD-493B-B827-B80359BD1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AA90779-B72F-4900-BF77-E02B2273BE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2504BE-55E9-4468-9DE0-41CA0232C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9397B-4DDE-4566-8F01-31258D75B59F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3C8B29-738B-41EC-963C-B1B11D78E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5F8DD5-941A-4948-8F68-0BA1DEBC2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2B2C-7CFB-48CF-8661-228C9681D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296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71EF87A-86C7-4392-A00A-114AC7E3E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D279EB-8AAB-408A-B4FD-0C00699AE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E49C34-FC11-4CE0-89FC-CE162EFB7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9397B-4DDE-4566-8F01-31258D75B59F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938973-1D0C-4A88-8D80-05846A7F2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D525E2-CF1E-4566-8687-EB771726A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2B2C-7CFB-48CF-8661-228C9681D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266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7D52C-CB88-47C8-AFA1-194C8F348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7AD933-9922-4ED8-8013-7AD2B04BC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F56DF9-C933-45F7-9023-ABE82B271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9397B-4DDE-4566-8F01-31258D75B59F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BE6BB0-BBE1-43AC-B380-49B365236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A7EFAB-A393-4E2F-BF76-E4EEBD6C2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2B2C-7CFB-48CF-8661-228C9681D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659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F69AC4-30C3-4E10-A605-9DFB24C38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DF0047-90C9-472C-A511-F5CBE1017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5EAB89-83BC-4D1A-9428-B058D85C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9397B-4DDE-4566-8F01-31258D75B59F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6E106D-F214-425E-B8B2-59D56EA5E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4BAD38-7DBD-4766-838D-84E72B110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2B2C-7CFB-48CF-8661-228C9681D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40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A4AFCF-8554-4DEE-AEC4-CCDE193D6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3B2E22-1ACC-49BB-A75A-BFE58799C6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2F3E23-3076-4E3F-9886-CF307E7A77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45E700-B3C3-4CCE-9E8C-306A4B496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9397B-4DDE-4566-8F01-31258D75B59F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1B182F-B6CF-4A68-B520-7D939A9B6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23EF63-0896-4C9F-876B-6643CF187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2B2C-7CFB-48CF-8661-228C9681D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24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D5D279-4B0B-47A3-8D84-8277937D9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7D4EE9-8EBB-4811-A3D9-C47DC2B99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1E707E-6DBD-4E7A-B6A5-8BC2EE1A2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C922165-32B1-4AB8-9F83-C5F7843F58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EF74AD1-4C06-445E-AFFC-E04FDD01A2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A6588F0-6087-4F70-8E39-126234D76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9397B-4DDE-4566-8F01-31258D75B59F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73FBBCC-58C6-4A6C-82EC-56C9E8E03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1446CCD-8F92-49A0-89A5-187038AF4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2B2C-7CFB-48CF-8661-228C9681D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67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F2895-F178-45BF-B00F-DD7BCA55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18251A-2EC2-4D83-A1D7-9F9812A86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9397B-4DDE-4566-8F01-31258D75B59F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C8CF7A-38F7-40C9-9DBD-975EC21EB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095D06-F175-41BF-80E7-3C69A14C3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2B2C-7CFB-48CF-8661-228C9681D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891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ABD38DA-C50C-46A6-BC6D-4CF402B01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9397B-4DDE-4566-8F01-31258D75B59F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B21829-CCFC-42B9-AEB5-F83594155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4C488E2-49E2-4A7C-AE85-26B3EBF5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2B2C-7CFB-48CF-8661-228C9681D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085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D32FE-4E55-42EE-83C9-857B551BD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70236D-4B54-4F9E-A3DA-76B03C49A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F7D5512-87F3-4959-9DE8-76E4609B2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49D3BD-55E1-4C2B-B5B2-E40BBC967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9397B-4DDE-4566-8F01-31258D75B59F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A97FC1-2145-4570-B964-D35165BD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724E97-7315-4C1A-9F85-340728DFF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2B2C-7CFB-48CF-8661-228C9681D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145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FACFE-7A7C-4F49-B6D8-2441F60DB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7827A5A-DE24-4AD5-8FB1-0C8B9D08F2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52CC48D-69D2-4673-8931-FDC78EB211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5737F5-E0E0-470C-93E4-05DEC7EDD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9397B-4DDE-4566-8F01-31258D75B59F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E7A672-4F8A-42B4-B414-3B8077A7D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B27A94-0796-4AF1-B857-68C568635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2B2C-7CFB-48CF-8661-228C9681D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561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F230D0-25EA-4F10-8ED8-F58FD417A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A415BB-1766-4101-9C6D-27DF94473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5BE1A3-84CD-4FBE-92DF-F964012085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9397B-4DDE-4566-8F01-31258D75B59F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89FE23-55F6-49F3-B9FC-86B70604C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18F0DA-CDD9-4146-B119-94FEDAFD7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62B2C-7CFB-48CF-8661-228C9681D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081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comments" Target="../comments/comment1.xml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872" y="137380"/>
            <a:ext cx="9412210" cy="137434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МАДОУ «Детский сад комбинированного вида №4 «Солнышко»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89766"/>
            <a:ext cx="10515600" cy="49308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«Использование </a:t>
            </a:r>
          </a:p>
          <a:p>
            <a:pPr marL="0" indent="0" algn="ctr">
              <a:buNone/>
            </a:pPr>
            <a:r>
              <a:rPr lang="ru-RU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технологий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 воспитании у дошкольников основ здорового образа жизни»</a:t>
            </a:r>
          </a:p>
          <a:p>
            <a:pPr marL="0" indent="0" algn="ctr">
              <a:buNone/>
            </a:pPr>
            <a:endParaRPr lang="ru-RU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r">
              <a:buNone/>
            </a:pP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Воспитатель группы </a:t>
            </a:r>
          </a:p>
          <a:p>
            <a:pPr marL="0" indent="0" algn="r">
              <a:buNone/>
            </a:pP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Власенко Н.В.</a:t>
            </a:r>
          </a:p>
          <a:p>
            <a:pPr marL="0" indent="0" algn="ctr">
              <a:buNone/>
            </a:pP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г. Арамиль</a:t>
            </a:r>
          </a:p>
          <a:p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2" descr="http://baby-garden-28.ucoz.ru/logoti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249" y="4174067"/>
            <a:ext cx="2455260" cy="245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>
            <a:extLst>
              <a:ext uri="{FF2B5EF4-FFF2-40B4-BE49-F238E27FC236}">
                <a16:creationId xmlns:a16="http://schemas.microsoft.com/office/drawing/2014/main" id="{8CA4F8A9-938B-47C9-9244-F28C36632E2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78845" y="242393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i="1" dirty="0"/>
              <a:t>«Я не боюсь ещё и ещё раз повторять:</a:t>
            </a:r>
            <a:endParaRPr lang="ru-RU" dirty="0"/>
          </a:p>
          <a:p>
            <a:pPr marL="0" indent="0">
              <a:buNone/>
            </a:pPr>
            <a:r>
              <a:rPr lang="ru-RU" i="1" dirty="0"/>
              <a:t>забота о здоровье – это важнейший</a:t>
            </a:r>
            <a:endParaRPr lang="ru-RU" dirty="0"/>
          </a:p>
          <a:p>
            <a:pPr marL="0" indent="0">
              <a:buNone/>
            </a:pPr>
            <a:r>
              <a:rPr lang="ru-RU" i="1" dirty="0"/>
              <a:t>труд воспитателя. От жизнерадостности,</a:t>
            </a:r>
            <a:endParaRPr lang="ru-RU" dirty="0"/>
          </a:p>
          <a:p>
            <a:pPr marL="0" indent="0">
              <a:buNone/>
            </a:pPr>
            <a:r>
              <a:rPr lang="ru-RU" i="1" dirty="0"/>
              <a:t>бодрости детей зависит их духовная жизнь,</a:t>
            </a:r>
            <a:endParaRPr lang="ru-RU" dirty="0"/>
          </a:p>
          <a:p>
            <a:pPr marL="0" indent="0">
              <a:buNone/>
            </a:pPr>
            <a:r>
              <a:rPr lang="ru-RU" i="1" dirty="0"/>
              <a:t>мировоззрение, умственное развитие,</a:t>
            </a:r>
            <a:endParaRPr lang="ru-RU" dirty="0"/>
          </a:p>
          <a:p>
            <a:pPr marL="0" indent="0">
              <a:buNone/>
            </a:pPr>
            <a:r>
              <a:rPr lang="ru-RU" i="1" dirty="0"/>
              <a:t>прочность знаний, вера в свои силы».</a:t>
            </a:r>
            <a:endParaRPr lang="ru-RU" dirty="0"/>
          </a:p>
          <a:p>
            <a:pPr marL="0" indent="0" algn="r">
              <a:buNone/>
            </a:pPr>
            <a:r>
              <a:rPr lang="ru-RU" i="1" dirty="0"/>
              <a:t>В.А. Сухомлинский</a:t>
            </a:r>
            <a:endParaRPr lang="ru-RU" dirty="0"/>
          </a:p>
          <a:p>
            <a:endParaRPr lang="ru-RU" dirty="0"/>
          </a:p>
        </p:txBody>
      </p:sp>
      <p:pic>
        <p:nvPicPr>
          <p:cNvPr id="1026" name="Picture 2" descr="Здоровье наших детей">
            <a:extLst>
              <a:ext uri="{FF2B5EF4-FFF2-40B4-BE49-F238E27FC236}">
                <a16:creationId xmlns:a16="http://schemas.microsoft.com/office/drawing/2014/main" id="{67ABFC4A-93C2-454E-870C-E301BDC2C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261" y="480836"/>
            <a:ext cx="26289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62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854C850-C21C-4239-BAA9-1C770F3B8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Цель </a:t>
            </a:r>
            <a:r>
              <a:rPr lang="ru-RU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здоровьесберегающих</a:t>
            </a:r>
            <a:r>
              <a:rPr lang="ru-RU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технологий в дошкольном образовании 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8610C19E-A17C-4593-933A-E1AD1FBC7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7200" y="1825625"/>
            <a:ext cx="9626600" cy="4351338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 Обеспечение высокого уровня реального здоровья детей и воспитание физической культуры, позволяющей дошкольнику самостоятельно решать задачи здорового образа жизни и безопасного поведения.</a:t>
            </a:r>
          </a:p>
          <a:p>
            <a:endParaRPr lang="ru-RU" dirty="0"/>
          </a:p>
        </p:txBody>
      </p:sp>
      <p:pic>
        <p:nvPicPr>
          <p:cNvPr id="2052" name="Picture 4" descr="Уличная акция «За здоровый образ жизни» — Факультет математики и  естественнонаучного образования педагогического института НИУ «БелГУ»">
            <a:extLst>
              <a:ext uri="{FF2B5EF4-FFF2-40B4-BE49-F238E27FC236}">
                <a16:creationId xmlns:a16="http://schemas.microsoft.com/office/drawing/2014/main" id="{CBFF5507-3827-45DB-89FF-828143E5F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134" y="3890433"/>
            <a:ext cx="487680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3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1170"/>
            <a:ext cx="11994775" cy="152705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Виды технологий, сберегающие  здоровье детей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22283" y="1443834"/>
            <a:ext cx="8246070" cy="7635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64434" y="1776940"/>
            <a:ext cx="2853199" cy="1754326"/>
          </a:xfrm>
          <a:prstGeom prst="rect">
            <a:avLst/>
          </a:prstGeom>
          <a:solidFill>
            <a:schemeClr val="accent3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ru-RU" dirty="0"/>
              <a:t>Виды технологий, сберегающие здоровье воспитанников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8186" y="2233275"/>
            <a:ext cx="3234969" cy="12979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Медико-профилактическая технология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28572" y="4039822"/>
            <a:ext cx="3234969" cy="13743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Физкультурно-оздоровительная технология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45336" y="5099157"/>
            <a:ext cx="2443215" cy="14453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Валеологическое</a:t>
            </a:r>
            <a:r>
              <a:rPr lang="ru-RU" dirty="0">
                <a:solidFill>
                  <a:schemeClr val="tx1"/>
                </a:solidFill>
              </a:rPr>
              <a:t> просвещение родителей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470346" y="4039821"/>
            <a:ext cx="3574162" cy="13743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Технология обеспечения социально-психологического благополучия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928462" y="2283714"/>
            <a:ext cx="3435862" cy="12979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Здоровьесберегающая</a:t>
            </a:r>
            <a:r>
              <a:rPr lang="ru-RU" dirty="0">
                <a:solidFill>
                  <a:schemeClr val="tx1"/>
                </a:solidFill>
              </a:rPr>
              <a:t> образовательная технология</a:t>
            </a:r>
          </a:p>
        </p:txBody>
      </p:sp>
      <p:cxnSp>
        <p:nvCxnSpPr>
          <p:cNvPr id="11" name="Прямая со стрелкой 10"/>
          <p:cNvCxnSpPr>
            <a:cxnSpLocks/>
            <a:stCxn id="5" idx="3"/>
            <a:endCxn id="5" idx="3"/>
          </p:cNvCxnSpPr>
          <p:nvPr/>
        </p:nvCxnSpPr>
        <p:spPr>
          <a:xfrm>
            <a:off x="3743155" y="2882271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6879888" y="3555790"/>
            <a:ext cx="610820" cy="763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7317642" y="3298707"/>
            <a:ext cx="61082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cxnSpLocks/>
          </p:cNvCxnSpPr>
          <p:nvPr/>
        </p:nvCxnSpPr>
        <p:spPr>
          <a:xfrm flipH="1">
            <a:off x="3743155" y="3298707"/>
            <a:ext cx="72127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4263543" y="3546527"/>
            <a:ext cx="610818" cy="9268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cxnSpLocks/>
            <a:stCxn id="4" idx="2"/>
          </p:cNvCxnSpPr>
          <p:nvPr/>
        </p:nvCxnSpPr>
        <p:spPr>
          <a:xfrm flipH="1">
            <a:off x="5866944" y="3531266"/>
            <a:ext cx="24090" cy="15515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086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EA9DF145-92CE-4478-A745-557AD4E9E751}"/>
              </a:ext>
            </a:extLst>
          </p:cNvPr>
          <p:cNvSpPr txBox="1"/>
          <p:nvPr/>
        </p:nvSpPr>
        <p:spPr>
          <a:xfrm>
            <a:off x="381424" y="1342023"/>
            <a:ext cx="2006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Физкультурно-оздоровительная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D64B1718-6303-4FDF-8D7F-002261D089BA}"/>
              </a:ext>
            </a:extLst>
          </p:cNvPr>
          <p:cNvGrpSpPr/>
          <p:nvPr/>
        </p:nvGrpSpPr>
        <p:grpSpPr>
          <a:xfrm>
            <a:off x="188613" y="396429"/>
            <a:ext cx="2096913" cy="2675467"/>
            <a:chOff x="309739" y="383823"/>
            <a:chExt cx="2096913" cy="2675467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4EA2C74-13E7-41CC-B0E1-A18E06C2D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V="1">
              <a:off x="-24695" y="718257"/>
              <a:ext cx="2675467" cy="20066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6DC63FD-C9B1-4FDC-B502-BA5869F3596A}"/>
                </a:ext>
              </a:extLst>
            </p:cNvPr>
            <p:cNvSpPr txBox="1"/>
            <p:nvPr/>
          </p:nvSpPr>
          <p:spPr>
            <a:xfrm>
              <a:off x="1844056" y="383823"/>
              <a:ext cx="5625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9B56012-9607-45EC-9CF1-BD5631748ACD}"/>
              </a:ext>
            </a:extLst>
          </p:cNvPr>
          <p:cNvSpPr txBox="1"/>
          <p:nvPr/>
        </p:nvSpPr>
        <p:spPr>
          <a:xfrm>
            <a:off x="2530050" y="1111130"/>
            <a:ext cx="20305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Технология сохранения и стимулирования здоровья. Релаксация</a:t>
            </a: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CEBDD7A-F7DA-47AF-9945-779026AE3CA3}"/>
              </a:ext>
            </a:extLst>
          </p:cNvPr>
          <p:cNvGrpSpPr/>
          <p:nvPr/>
        </p:nvGrpSpPr>
        <p:grpSpPr>
          <a:xfrm>
            <a:off x="2542029" y="383821"/>
            <a:ext cx="2006601" cy="2675468"/>
            <a:chOff x="2587272" y="383824"/>
            <a:chExt cx="2006601" cy="2675468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F56AF3A-2569-4E1C-81EF-CC6C9FD3D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252839" y="718257"/>
              <a:ext cx="2675468" cy="200660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91F35C-CE8B-4086-B5F3-1EAF8435512A}"/>
                </a:ext>
              </a:extLst>
            </p:cNvPr>
            <p:cNvSpPr txBox="1"/>
            <p:nvPr/>
          </p:nvSpPr>
          <p:spPr>
            <a:xfrm>
              <a:off x="4104425" y="414600"/>
              <a:ext cx="4169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3FE2B38-1A2E-4EE8-A97B-E877756A7FB3}"/>
              </a:ext>
            </a:extLst>
          </p:cNvPr>
          <p:cNvSpPr txBox="1"/>
          <p:nvPr/>
        </p:nvSpPr>
        <p:spPr>
          <a:xfrm flipH="1">
            <a:off x="4854790" y="997041"/>
            <a:ext cx="2030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Медико-профилактическая</a:t>
            </a: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9638D0E-5BF6-4359-9A7E-286BD4880812}"/>
              </a:ext>
            </a:extLst>
          </p:cNvPr>
          <p:cNvGrpSpPr/>
          <p:nvPr/>
        </p:nvGrpSpPr>
        <p:grpSpPr>
          <a:xfrm>
            <a:off x="4912155" y="368879"/>
            <a:ext cx="2006601" cy="2690410"/>
            <a:chOff x="4955114" y="368881"/>
            <a:chExt cx="2006601" cy="269041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6BEF02F9-BB1A-4E35-9E5C-051FE0B2E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620681" y="718257"/>
              <a:ext cx="2675467" cy="200660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A0BDF17-80D1-4F96-82D7-9A34E0CFF179}"/>
                </a:ext>
              </a:extLst>
            </p:cNvPr>
            <p:cNvSpPr txBox="1"/>
            <p:nvPr/>
          </p:nvSpPr>
          <p:spPr>
            <a:xfrm>
              <a:off x="6509717" y="368881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dirty="0"/>
                <a:t>3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93314A1-E5CF-48A4-82E6-FB7F8F6B2451}"/>
              </a:ext>
            </a:extLst>
          </p:cNvPr>
          <p:cNvSpPr txBox="1"/>
          <p:nvPr/>
        </p:nvSpPr>
        <p:spPr>
          <a:xfrm>
            <a:off x="7318020" y="1342023"/>
            <a:ext cx="2006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Технология </a:t>
            </a:r>
            <a:r>
              <a:rPr lang="ru-RU" dirty="0" err="1"/>
              <a:t>валеологического</a:t>
            </a:r>
            <a:r>
              <a:rPr lang="ru-RU" dirty="0"/>
              <a:t> просвещения родителей</a:t>
            </a: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7D86586C-ED9D-4B82-B096-C89247B71B9F}"/>
              </a:ext>
            </a:extLst>
          </p:cNvPr>
          <p:cNvGrpSpPr/>
          <p:nvPr/>
        </p:nvGrpSpPr>
        <p:grpSpPr>
          <a:xfrm>
            <a:off x="7284615" y="381483"/>
            <a:ext cx="2006602" cy="2690414"/>
            <a:chOff x="7236887" y="368880"/>
            <a:chExt cx="2006602" cy="269041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C0D2265A-D139-4B86-B910-D49CDDA77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902453" y="718258"/>
              <a:ext cx="2675470" cy="200660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E942532-2543-415E-BD4F-2344A00174DA}"/>
                </a:ext>
              </a:extLst>
            </p:cNvPr>
            <p:cNvSpPr txBox="1"/>
            <p:nvPr/>
          </p:nvSpPr>
          <p:spPr>
            <a:xfrm>
              <a:off x="8457376" y="36888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dirty="0"/>
                <a:t>4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076D5D07-FF15-4F37-81C2-2F43867C8BC0}"/>
              </a:ext>
            </a:extLst>
          </p:cNvPr>
          <p:cNvSpPr txBox="1"/>
          <p:nvPr/>
        </p:nvSpPr>
        <p:spPr>
          <a:xfrm>
            <a:off x="9649971" y="1555281"/>
            <a:ext cx="2063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Физкультурно-оздоровительная технология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B7AB108E-8342-41B8-A97E-177DF88F9698}"/>
              </a:ext>
            </a:extLst>
          </p:cNvPr>
          <p:cNvGrpSpPr/>
          <p:nvPr/>
        </p:nvGrpSpPr>
        <p:grpSpPr>
          <a:xfrm>
            <a:off x="9596966" y="396427"/>
            <a:ext cx="2006600" cy="2690412"/>
            <a:chOff x="9442774" y="368879"/>
            <a:chExt cx="2006600" cy="2690412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9583E430-B59C-472D-8710-3461EEF18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108340" y="718258"/>
              <a:ext cx="2675467" cy="20066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96992A6-1D2B-451B-8BD3-C13EA205184B}"/>
                </a:ext>
              </a:extLst>
            </p:cNvPr>
            <p:cNvSpPr txBox="1"/>
            <p:nvPr/>
          </p:nvSpPr>
          <p:spPr>
            <a:xfrm>
              <a:off x="9583821" y="368879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E7397AB-5074-459F-AD39-7094AA860B32}"/>
              </a:ext>
            </a:extLst>
          </p:cNvPr>
          <p:cNvSpPr txBox="1"/>
          <p:nvPr/>
        </p:nvSpPr>
        <p:spPr>
          <a:xfrm>
            <a:off x="1100669" y="4525701"/>
            <a:ext cx="2043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Коррекционная технология</a:t>
            </a:r>
          </a:p>
          <a:p>
            <a:r>
              <a:rPr lang="ru-RU" dirty="0"/>
              <a:t>сказкотерапия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E0552DA3-0D51-45D7-AFDA-81FA59D46BC5}"/>
              </a:ext>
            </a:extLst>
          </p:cNvPr>
          <p:cNvGrpSpPr/>
          <p:nvPr/>
        </p:nvGrpSpPr>
        <p:grpSpPr>
          <a:xfrm>
            <a:off x="667454" y="3250252"/>
            <a:ext cx="2182715" cy="2910286"/>
            <a:chOff x="722380" y="3216771"/>
            <a:chExt cx="2182715" cy="2910286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1F81415-F6D4-4AB9-ADD8-748DE0C23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58595" y="3580556"/>
              <a:ext cx="2910286" cy="218271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D932A8F-3E66-44E5-A8D7-B9F1275B3A22}"/>
                </a:ext>
              </a:extLst>
            </p:cNvPr>
            <p:cNvSpPr txBox="1"/>
            <p:nvPr/>
          </p:nvSpPr>
          <p:spPr>
            <a:xfrm>
              <a:off x="1829246" y="5602490"/>
              <a:ext cx="955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/>
                <a:t>СКАЗКА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E647FBC-BC2D-4B30-AA9C-94AEB9FA315B}"/>
                </a:ext>
              </a:extLst>
            </p:cNvPr>
            <p:cNvSpPr txBox="1"/>
            <p:nvPr/>
          </p:nvSpPr>
          <p:spPr>
            <a:xfrm>
              <a:off x="2316339" y="3281078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3DFFD49-6DF3-4D05-9332-015F03A32148}"/>
              </a:ext>
            </a:extLst>
          </p:cNvPr>
          <p:cNvSpPr txBox="1"/>
          <p:nvPr/>
        </p:nvSpPr>
        <p:spPr>
          <a:xfrm>
            <a:off x="3330199" y="4100117"/>
            <a:ext cx="19282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Физкультурно</a:t>
            </a:r>
            <a:r>
              <a:rPr lang="ru-RU" dirty="0"/>
              <a:t> – </a:t>
            </a:r>
          </a:p>
          <a:p>
            <a:r>
              <a:rPr lang="ru-RU" dirty="0"/>
              <a:t>Оздоровительная</a:t>
            </a:r>
          </a:p>
          <a:p>
            <a:r>
              <a:rPr lang="ru-RU" dirty="0"/>
              <a:t>технология </a:t>
            </a: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125767BC-2F78-45C5-8FDD-2C9A88F5C103}"/>
              </a:ext>
            </a:extLst>
          </p:cNvPr>
          <p:cNvGrpSpPr/>
          <p:nvPr/>
        </p:nvGrpSpPr>
        <p:grpSpPr>
          <a:xfrm>
            <a:off x="3202984" y="3250250"/>
            <a:ext cx="2182716" cy="2910288"/>
            <a:chOff x="3089196" y="3239346"/>
            <a:chExt cx="2182716" cy="2910288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87109124-F5E4-426F-8169-3AE199A30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725410" y="3603132"/>
              <a:ext cx="2910288" cy="218271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773E5A2-3943-43F2-B3BF-BC2C94BC7575}"/>
                </a:ext>
              </a:extLst>
            </p:cNvPr>
            <p:cNvSpPr txBox="1"/>
            <p:nvPr/>
          </p:nvSpPr>
          <p:spPr>
            <a:xfrm>
              <a:off x="4665319" y="3290678"/>
              <a:ext cx="4289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550E23D-B623-43D3-88D4-0D247CF952B7}"/>
              </a:ext>
            </a:extLst>
          </p:cNvPr>
          <p:cNvSpPr txBox="1"/>
          <p:nvPr/>
        </p:nvSpPr>
        <p:spPr>
          <a:xfrm>
            <a:off x="5672558" y="3884266"/>
            <a:ext cx="204338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Технология </a:t>
            </a:r>
          </a:p>
          <a:p>
            <a:r>
              <a:rPr lang="ru-RU" dirty="0"/>
              <a:t>стимулирования и </a:t>
            </a:r>
          </a:p>
          <a:p>
            <a:r>
              <a:rPr lang="ru-RU" dirty="0"/>
              <a:t>Сохранения</a:t>
            </a:r>
          </a:p>
          <a:p>
            <a:r>
              <a:rPr lang="ru-RU" dirty="0"/>
              <a:t> здоровья</a:t>
            </a:r>
          </a:p>
          <a:p>
            <a:r>
              <a:rPr lang="ru-RU" dirty="0"/>
              <a:t>Пальчиковая</a:t>
            </a:r>
          </a:p>
          <a:p>
            <a:r>
              <a:rPr lang="ru-RU" dirty="0"/>
              <a:t>гимнастика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89CE4D42-6638-4105-9205-F9C3FB3D39F2}"/>
              </a:ext>
            </a:extLst>
          </p:cNvPr>
          <p:cNvGrpSpPr/>
          <p:nvPr/>
        </p:nvGrpSpPr>
        <p:grpSpPr>
          <a:xfrm>
            <a:off x="5610469" y="3250252"/>
            <a:ext cx="2182716" cy="2910286"/>
            <a:chOff x="5483709" y="3216770"/>
            <a:chExt cx="2182716" cy="2910286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496E4B7-70E5-40F4-B01B-B10925177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119924" y="3580555"/>
              <a:ext cx="2910286" cy="218271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0770FC1-780A-4AF8-9F1E-FF8646B9AA3A}"/>
                </a:ext>
              </a:extLst>
            </p:cNvPr>
            <p:cNvSpPr txBox="1"/>
            <p:nvPr/>
          </p:nvSpPr>
          <p:spPr>
            <a:xfrm>
              <a:off x="6961715" y="3228056"/>
              <a:ext cx="4717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/>
                <a:t>8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8F26FB2-E495-41FA-9004-8419A38C99DB}"/>
              </a:ext>
            </a:extLst>
          </p:cNvPr>
          <p:cNvSpPr txBox="1"/>
          <p:nvPr/>
        </p:nvSpPr>
        <p:spPr>
          <a:xfrm>
            <a:off x="8287916" y="4238616"/>
            <a:ext cx="3215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Физкультурно-</a:t>
            </a:r>
            <a:r>
              <a:rPr lang="ru-RU" dirty="0" err="1"/>
              <a:t>оздоровитльная</a:t>
            </a:r>
            <a:endParaRPr lang="ru-RU" dirty="0"/>
          </a:p>
          <a:p>
            <a:pPr algn="ctr"/>
            <a:r>
              <a:rPr lang="ru-RU" dirty="0"/>
              <a:t>технология</a:t>
            </a: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4F458E5B-888A-4C49-B235-0B34A1AC3B25}"/>
              </a:ext>
            </a:extLst>
          </p:cNvPr>
          <p:cNvGrpSpPr/>
          <p:nvPr/>
        </p:nvGrpSpPr>
        <p:grpSpPr>
          <a:xfrm>
            <a:off x="8235164" y="3485610"/>
            <a:ext cx="3268504" cy="2474836"/>
            <a:chOff x="7822827" y="3445342"/>
            <a:chExt cx="3268504" cy="2474836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B8A2048-B3B6-4726-A0C3-0AF1B5BB7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2827" y="3468800"/>
              <a:ext cx="3268504" cy="245137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074D061-BC38-4613-AD56-1EE209235DAA}"/>
                </a:ext>
              </a:extLst>
            </p:cNvPr>
            <p:cNvSpPr txBox="1"/>
            <p:nvPr/>
          </p:nvSpPr>
          <p:spPr>
            <a:xfrm>
              <a:off x="10600266" y="3445342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dirty="0">
                  <a:solidFill>
                    <a:schemeClr val="bg1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651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738</TotalTime>
  <Words>181</Words>
  <Application>Microsoft Office PowerPoint</Application>
  <PresentationFormat>Широкоэкранный</PresentationFormat>
  <Paragraphs>57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Тема Office</vt:lpstr>
      <vt:lpstr>МАДОУ «Детский сад комбинированного вида №4 «Солнышко»</vt:lpstr>
      <vt:lpstr>Презентация PowerPoint</vt:lpstr>
      <vt:lpstr>Цель здоровьесберегающих технологий в дошкольном образовании </vt:lpstr>
      <vt:lpstr>Виды технологий, сберегающие  здоровье детей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 V gr.4</dc:creator>
  <cp:lastModifiedBy>N V gr.4</cp:lastModifiedBy>
  <cp:revision>30</cp:revision>
  <dcterms:created xsi:type="dcterms:W3CDTF">2021-11-21T11:49:29Z</dcterms:created>
  <dcterms:modified xsi:type="dcterms:W3CDTF">2021-11-22T16:00:20Z</dcterms:modified>
</cp:coreProperties>
</file>