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6" r:id="rId3"/>
    <p:sldId id="261" r:id="rId4"/>
    <p:sldId id="256" r:id="rId5"/>
    <p:sldId id="262" r:id="rId6"/>
    <p:sldId id="257" r:id="rId7"/>
    <p:sldId id="264" r:id="rId8"/>
    <p:sldId id="263" r:id="rId9"/>
    <p:sldId id="258" r:id="rId10"/>
    <p:sldId id="259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3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2.png"/><Relationship Id="rId5" Type="http://schemas.microsoft.com/office/2007/relationships/hdphoto" Target="../media/hdphoto13.wdp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microsoft.com/office/2007/relationships/hdphoto" Target="../media/hdphoto10.wdp"/><Relationship Id="rId5" Type="http://schemas.microsoft.com/office/2007/relationships/hdphoto" Target="../media/hdphoto7.wdp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microsoft.com/office/2007/relationships/hdphoto" Target="../media/hdphoto9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ЗАУЧИВАНИЕ СТИХОВ О ТРАНСПОРТЕ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4077072"/>
            <a:ext cx="7408912" cy="1008112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Подготовила Власенко Нина Владимировна, воспитатель, 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КК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548680"/>
            <a:ext cx="6568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МАДОУ «Детский сад комбинированного вида № 4 «Солнышко»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682826" y="6021288"/>
            <a:ext cx="1577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Арамиль 2018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04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Трактора</a:t>
            </a:r>
            <a:endParaRPr lang="ru-RU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Во дворе у нас вчера</a:t>
            </a:r>
          </a:p>
          <a:p>
            <a:pPr marL="0" indent="0">
              <a:buNone/>
            </a:pPr>
            <a:r>
              <a:rPr lang="ru-RU" dirty="0" smtClean="0"/>
              <a:t>Появились трактора.</a:t>
            </a:r>
          </a:p>
          <a:p>
            <a:pPr marL="0" indent="0">
              <a:buNone/>
            </a:pPr>
            <a:r>
              <a:rPr lang="ru-RU" dirty="0" smtClean="0"/>
              <a:t>Расчищали старый двор, </a:t>
            </a:r>
          </a:p>
          <a:p>
            <a:pPr marL="0" indent="0">
              <a:buNone/>
            </a:pPr>
            <a:r>
              <a:rPr lang="ru-RU" dirty="0" smtClean="0"/>
              <a:t>Новый ставили забор.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284984"/>
            <a:ext cx="4546932" cy="34149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362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3456384"/>
          </a:xfrm>
          <a:scene3d>
            <a:camera prst="perspectiveContrastingRightFacing"/>
            <a:lightRig rig="threePt" dir="t"/>
          </a:scene3d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МОЛОДЦЫ!</a:t>
            </a:r>
            <a:endParaRPr lang="ru-RU" sz="96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64" b="98316" l="1438" r="98125">
                        <a14:foregroundMark x1="17313" y1="92021" x2="7625" y2="53546"/>
                        <a14:foregroundMark x1="54188" y1="17199" x2="49500" y2="33067"/>
                        <a14:foregroundMark x1="71875" y1="20124" x2="76938" y2="37234"/>
                        <a14:foregroundMark x1="71875" y1="22163" x2="64250" y2="36791"/>
                        <a14:foregroundMark x1="53938" y1="57358" x2="63938" y2="569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17032"/>
            <a:ext cx="3370587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0016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86736" y="60212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77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8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Цели и задачи</a:t>
            </a:r>
            <a:endParaRPr lang="ru-RU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/>
              <a:t>Цель</a:t>
            </a:r>
            <a:r>
              <a:rPr lang="ru-RU" dirty="0"/>
              <a:t>: Развивать внимание, память. 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Задачи:</a:t>
            </a:r>
            <a:r>
              <a:rPr lang="ru-RU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- Продолжать формировать умение слушать и запоминать стихотворение.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- Расширить и закрепить представления </a:t>
            </a:r>
            <a:r>
              <a:rPr lang="ru-RU" dirty="0" smtClean="0"/>
              <a:t>о разных видах транспорта.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- Активизировать словарь.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- Развивать выразительность речи, чувство ритма, устную речь, воображение.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- Воспитывать интерес к художественному слову.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577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6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Отгадайте загадки</a:t>
            </a:r>
            <a:endParaRPr lang="ru-RU" sz="6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2800" dirty="0"/>
              <a:t>Цемент, кирпич, песок, дрова, 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Всё </a:t>
            </a:r>
            <a:r>
              <a:rPr lang="ru-RU" sz="2800" dirty="0"/>
              <a:t>перечислишь ли едва, 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Так </a:t>
            </a:r>
            <a:r>
              <a:rPr lang="ru-RU" sz="2800" dirty="0"/>
              <a:t>много возит разных грузов 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Его </a:t>
            </a:r>
            <a:r>
              <a:rPr lang="ru-RU" sz="2800" dirty="0"/>
              <a:t>большой и мощный кузов. </a:t>
            </a:r>
            <a:endParaRPr lang="ru-RU" sz="2800" dirty="0" smtClean="0"/>
          </a:p>
          <a:p>
            <a:pPr marL="0" indent="0">
              <a:buNone/>
            </a:pPr>
            <a:endParaRPr lang="ru-RU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ru-RU" sz="2800" dirty="0" smtClean="0"/>
              <a:t>На </a:t>
            </a:r>
            <a:r>
              <a:rPr lang="ru-RU" sz="2800" dirty="0"/>
              <a:t>дыбы поставил кузов 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И </a:t>
            </a:r>
            <a:r>
              <a:rPr lang="ru-RU" sz="2800" dirty="0"/>
              <a:t>избавился от груза.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933056"/>
            <a:ext cx="3784204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814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ак называется машина?</a:t>
            </a:r>
            <a:b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Какой это вид транспорта?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10" b="99156" l="2762" r="96657">
                        <a14:foregroundMark x1="40407" y1="35443" x2="39680" y2="421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16832"/>
            <a:ext cx="6553200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167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321462"/>
            <a:ext cx="12255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45224"/>
            <a:ext cx="900569" cy="685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550" y="2864079"/>
            <a:ext cx="1044823" cy="79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21" y="2483540"/>
            <a:ext cx="999240" cy="761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542022"/>
            <a:ext cx="12319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Дидактическая игра </a:t>
            </a:r>
            <a:b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«Что лишнее?»</a:t>
            </a:r>
            <a:endParaRPr lang="ru-RU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69" b="99323" l="958" r="988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09" y="2135089"/>
            <a:ext cx="2736304" cy="1722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809040"/>
            <a:ext cx="3060576" cy="2110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https://im0-tub-ru.yandex.net/i?id=045c2b1edad99341d3e0c4c53e88b53f&amp;n=13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963" b="97037" l="6042" r="93750">
                        <a14:backgroundMark x1="44375" y1="58148" x2="55208" y2="30000"/>
                        <a14:backgroundMark x1="40000" y1="46296" x2="38958" y2="54444"/>
                        <a14:backgroundMark x1="27500" y1="35926" x2="37708" y2="39259"/>
                        <a14:backgroundMark x1="65833" y1="16296" x2="68958" y2="9630"/>
                        <a14:backgroundMark x1="68125" y1="20000" x2="72083" y2="20370"/>
                        <a14:backgroundMark x1="68958" y1="32222" x2="70833" y2="31481"/>
                        <a14:backgroundMark x1="64167" y1="27037" x2="58125" y2="39259"/>
                        <a14:backgroundMark x1="39792" y1="75926" x2="40208" y2="7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617132"/>
            <a:ext cx="2944326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244" b="95760" l="1385" r="944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732" y="2528900"/>
            <a:ext cx="2398146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4764" b="87524" l="10000" r="8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70" t="20475" r="15049" b="6995"/>
          <a:stretch/>
        </p:blipFill>
        <p:spPr bwMode="auto">
          <a:xfrm>
            <a:off x="5401502" y="4635996"/>
            <a:ext cx="3166946" cy="1965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867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Самосвал</a:t>
            </a:r>
            <a:endParaRPr lang="ru-RU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Самосвалом я зовусь:</a:t>
            </a:r>
          </a:p>
          <a:p>
            <a:pPr marL="0" indent="0">
              <a:buNone/>
            </a:pPr>
            <a:r>
              <a:rPr lang="ru-RU" dirty="0" smtClean="0"/>
              <a:t>Сам я сваливаю груз.</a:t>
            </a:r>
          </a:p>
          <a:p>
            <a:pPr marL="0" indent="0">
              <a:buNone/>
            </a:pPr>
            <a:r>
              <a:rPr lang="ru-RU" dirty="0" smtClean="0"/>
              <a:t>Разгружать меня не надо,</a:t>
            </a:r>
          </a:p>
          <a:p>
            <a:pPr marL="0" indent="0">
              <a:buNone/>
            </a:pPr>
            <a:r>
              <a:rPr lang="ru-RU" dirty="0" smtClean="0"/>
              <a:t>Все такой машине рады.</a:t>
            </a:r>
          </a:p>
          <a:p>
            <a:pPr marL="0" indent="0" algn="r">
              <a:buNone/>
            </a:pPr>
            <a:r>
              <a:rPr lang="ru-RU" dirty="0" smtClean="0"/>
              <a:t>Н. </a:t>
            </a:r>
            <a:r>
              <a:rPr lang="ru-RU" dirty="0" err="1" smtClean="0"/>
              <a:t>Нищева</a:t>
            </a:r>
            <a:endParaRPr lang="ru-RU" dirty="0" smtClean="0"/>
          </a:p>
          <a:p>
            <a:pPr marL="0" indent="0" algn="r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495" y="4077072"/>
            <a:ext cx="3549774" cy="26623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7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64704"/>
          </a:xfrm>
        </p:spPr>
        <p:txBody>
          <a:bodyPr>
            <a:norm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Пальчиковая гимнастика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827971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sz="5800" dirty="0"/>
              <a:t>«Транспорт»</a:t>
            </a:r>
          </a:p>
          <a:p>
            <a:pPr marL="0" indent="0">
              <a:buNone/>
            </a:pPr>
            <a:r>
              <a:rPr lang="ru-RU" dirty="0"/>
              <a:t>Садись-ка пальчик в вертолёт,</a:t>
            </a:r>
          </a:p>
          <a:p>
            <a:pPr marL="0" indent="0">
              <a:buNone/>
            </a:pPr>
            <a:r>
              <a:rPr lang="ru-RU" dirty="0"/>
              <a:t>С тобой отправимся в полёт.</a:t>
            </a:r>
          </a:p>
          <a:p>
            <a:pPr marL="0" indent="0">
              <a:buNone/>
            </a:pPr>
            <a:r>
              <a:rPr lang="ru-RU" dirty="0"/>
              <a:t>Сядем с этим мы в такси,</a:t>
            </a:r>
          </a:p>
          <a:p>
            <a:pPr marL="0" indent="0">
              <a:buNone/>
            </a:pPr>
            <a:r>
              <a:rPr lang="ru-RU" dirty="0"/>
              <a:t>Он рад домой нас отвезти.</a:t>
            </a:r>
          </a:p>
          <a:p>
            <a:pPr marL="0" indent="0">
              <a:buNone/>
            </a:pPr>
            <a:r>
              <a:rPr lang="ru-RU" dirty="0"/>
              <a:t>С тобой поедем мы в трамвае,</a:t>
            </a:r>
          </a:p>
          <a:p>
            <a:pPr marL="0" indent="0">
              <a:buNone/>
            </a:pPr>
            <a:r>
              <a:rPr lang="ru-RU" dirty="0"/>
              <a:t>Тихонько песни напевая.</a:t>
            </a:r>
          </a:p>
          <a:p>
            <a:pPr marL="0" indent="0">
              <a:buNone/>
            </a:pPr>
            <a:r>
              <a:rPr lang="ru-RU" dirty="0"/>
              <a:t>С этим пальчиком в </a:t>
            </a:r>
            <a:r>
              <a:rPr lang="ru-RU" dirty="0" smtClean="0"/>
              <a:t>ракете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Полетим к другой планете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Ну а с этим малышком</a:t>
            </a:r>
          </a:p>
          <a:p>
            <a:pPr marL="0" indent="0">
              <a:buNone/>
            </a:pPr>
            <a:r>
              <a:rPr lang="ru-RU" dirty="0"/>
              <a:t>В зоопарк пойдём пешком.</a:t>
            </a:r>
          </a:p>
          <a:p>
            <a:pPr marL="0" indent="0">
              <a:buNone/>
            </a:pPr>
            <a:r>
              <a:rPr lang="ru-RU" i="1" dirty="0"/>
              <a:t>(на каждое название транспорта </a:t>
            </a:r>
            <a:endParaRPr lang="ru-RU" i="1" dirty="0" smtClean="0"/>
          </a:p>
          <a:p>
            <a:pPr marL="0" indent="0">
              <a:buNone/>
            </a:pPr>
            <a:r>
              <a:rPr lang="ru-RU" i="1" dirty="0" smtClean="0"/>
              <a:t>загибают </a:t>
            </a:r>
            <a:r>
              <a:rPr lang="ru-RU" i="1" dirty="0"/>
              <a:t>по одному пальчику, </a:t>
            </a:r>
            <a:endParaRPr lang="ru-RU" i="1" dirty="0" smtClean="0"/>
          </a:p>
          <a:p>
            <a:pPr marL="0" indent="0">
              <a:buNone/>
            </a:pPr>
            <a:r>
              <a:rPr lang="ru-RU" i="1" dirty="0" smtClean="0"/>
              <a:t>начиная </a:t>
            </a:r>
            <a:r>
              <a:rPr lang="ru-RU" i="1" dirty="0"/>
              <a:t>с    большого)</a:t>
            </a:r>
            <a:endParaRPr lang="ru-RU" dirty="0"/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76" b="99516" l="759" r="983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727" y="1076062"/>
            <a:ext cx="1809021" cy="1214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6" b="99362" l="445" r="99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988840"/>
            <a:ext cx="1944216" cy="1016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07" b="92531" l="2444" r="903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497061"/>
            <a:ext cx="2067956" cy="146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13" b="97500" l="28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030787"/>
            <a:ext cx="1690687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600" b="93200" l="2200" r="98400">
                        <a14:foregroundMark x1="60600" y1="69600" x2="56600" y2="85200"/>
                        <a14:foregroundMark x1="71600" y1="68400" x2="77600" y2="79400"/>
                        <a14:foregroundMark x1="43200" y1="74400" x2="41200" y2="77000"/>
                        <a14:foregroundMark x1="22800" y1="86400" x2="23200" y2="90800"/>
                        <a14:foregroundMark x1="19200" y1="28200" x2="19000" y2="31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221088"/>
            <a:ext cx="2304256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585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Отгадайте загадки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546848" cy="4525963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3000" dirty="0"/>
              <a:t>Кто стальные сапоги</a:t>
            </a:r>
            <a:br>
              <a:rPr lang="ru-RU" sz="3000" dirty="0"/>
            </a:br>
            <a:r>
              <a:rPr lang="ru-RU" sz="3000" dirty="0"/>
              <a:t>Натянул на две ноги</a:t>
            </a:r>
            <a:br>
              <a:rPr lang="ru-RU" sz="3000" dirty="0"/>
            </a:br>
            <a:r>
              <a:rPr lang="ru-RU" sz="3000" dirty="0"/>
              <a:t>И шагает по болоту</a:t>
            </a:r>
            <a:br>
              <a:rPr lang="ru-RU" sz="3000" dirty="0"/>
            </a:br>
            <a:r>
              <a:rPr lang="ru-RU" sz="3000" dirty="0"/>
              <a:t>Ищет трудную работу.</a:t>
            </a:r>
            <a:br>
              <a:rPr lang="ru-RU" sz="3000" dirty="0"/>
            </a:br>
            <a:r>
              <a:rPr lang="ru-RU" sz="3000" dirty="0"/>
              <a:t>Валит лес, корчует пни</a:t>
            </a:r>
            <a:br>
              <a:rPr lang="ru-RU" sz="3000" dirty="0"/>
            </a:br>
            <a:r>
              <a:rPr lang="ru-RU" sz="3000" dirty="0"/>
              <a:t>Без работы ни, ни. </a:t>
            </a:r>
            <a:r>
              <a:rPr lang="ru-RU" sz="3000" dirty="0" smtClean="0"/>
              <a:t>ни!</a:t>
            </a:r>
          </a:p>
          <a:p>
            <a:pPr>
              <a:buFont typeface="Wingdings" panose="05000000000000000000" pitchFamily="2" charset="2"/>
              <a:buChar char="§"/>
            </a:pPr>
            <a:endParaRPr lang="ru-RU" sz="3000" dirty="0"/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На </a:t>
            </a:r>
            <a:r>
              <a:rPr lang="ru-RU" dirty="0"/>
              <a:t>водопой не хожу, </a:t>
            </a:r>
            <a:br>
              <a:rPr lang="ru-RU" dirty="0"/>
            </a:br>
            <a:r>
              <a:rPr lang="ru-RU" dirty="0"/>
              <a:t>Овса не прошу. </a:t>
            </a:r>
            <a:br>
              <a:rPr lang="ru-RU" dirty="0"/>
            </a:br>
            <a:r>
              <a:rPr lang="ru-RU" dirty="0"/>
              <a:t>Коли хочешь - попашу, </a:t>
            </a:r>
            <a:br>
              <a:rPr lang="ru-RU" dirty="0"/>
            </a:br>
            <a:r>
              <a:rPr lang="ru-RU" dirty="0"/>
              <a:t>Коли хочешь - </a:t>
            </a:r>
            <a:r>
              <a:rPr lang="ru-RU" dirty="0" smtClean="0"/>
              <a:t>потащу.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00" b="97639" l="2556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132856"/>
            <a:ext cx="3710186" cy="2968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778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 называется этот транспорт?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69" b="99323" l="958" r="988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61048"/>
            <a:ext cx="4621787" cy="290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758414"/>
            <a:ext cx="5464817" cy="35256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59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200</Words>
  <Application>Microsoft Office PowerPoint</Application>
  <PresentationFormat>Экран (4:3)</PresentationFormat>
  <Paragraphs>49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ЗАУЧИВАНИЕ СТИХОВ О ТРАНСПОРТЕ</vt:lpstr>
      <vt:lpstr>Цели и задачи</vt:lpstr>
      <vt:lpstr>Отгадайте загадки</vt:lpstr>
      <vt:lpstr> Как называется машина? Какой это вид транспорта?</vt:lpstr>
      <vt:lpstr>Дидактическая игра  «Что лишнее?»</vt:lpstr>
      <vt:lpstr>Самосвал</vt:lpstr>
      <vt:lpstr>Пальчиковая гимнастика</vt:lpstr>
      <vt:lpstr>Отгадайте загадки</vt:lpstr>
      <vt:lpstr>Как называется этот транспорт?</vt:lpstr>
      <vt:lpstr>Трактора</vt:lpstr>
      <vt:lpstr>МОЛОДЦЫ!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самосвал</dc:title>
  <cp:lastModifiedBy>Власенко </cp:lastModifiedBy>
  <cp:revision>24</cp:revision>
  <dcterms:modified xsi:type="dcterms:W3CDTF">2018-01-20T19:05:52Z</dcterms:modified>
</cp:coreProperties>
</file>