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2F5AD-450B-4814-B55A-9A47A1987CCF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A7E48-5651-430B-AAD8-5D4410C33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3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A7E48-5651-430B-AAD8-5D4410C334B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0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F684-6E19-4C3F-A75D-FB6C6CF90DC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6FEA9B-ADE5-4F13-9118-0679970E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F684-6E19-4C3F-A75D-FB6C6CF90DC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EA9B-ADE5-4F13-9118-0679970E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F684-6E19-4C3F-A75D-FB6C6CF90DC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EA9B-ADE5-4F13-9118-0679970E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F684-6E19-4C3F-A75D-FB6C6CF90DC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6FEA9B-ADE5-4F13-9118-0679970E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F684-6E19-4C3F-A75D-FB6C6CF90DC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EA9B-ADE5-4F13-9118-0679970E82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F684-6E19-4C3F-A75D-FB6C6CF90DC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EA9B-ADE5-4F13-9118-0679970E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F684-6E19-4C3F-A75D-FB6C6CF90DC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6FEA9B-ADE5-4F13-9118-0679970E82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F684-6E19-4C3F-A75D-FB6C6CF90DC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EA9B-ADE5-4F13-9118-0679970E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F684-6E19-4C3F-A75D-FB6C6CF90DC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EA9B-ADE5-4F13-9118-0679970E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F684-6E19-4C3F-A75D-FB6C6CF90DC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EA9B-ADE5-4F13-9118-0679970E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F684-6E19-4C3F-A75D-FB6C6CF90DC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EA9B-ADE5-4F13-9118-0679970E828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C7F684-6E19-4C3F-A75D-FB6C6CF90DC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6FEA9B-ADE5-4F13-9118-0679970E82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резентация Извержение вулка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4119" r="1472" b="11069"/>
          <a:stretch/>
        </p:blipFill>
        <p:spPr bwMode="auto">
          <a:xfrm>
            <a:off x="7429" y="7795"/>
            <a:ext cx="9256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17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4514" r="1772" b="8386"/>
          <a:stretch/>
        </p:blipFill>
        <p:spPr bwMode="auto">
          <a:xfrm>
            <a:off x="251520" y="620688"/>
            <a:ext cx="869911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32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Вулканические грязевые потоки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7" b="8012"/>
          <a:stretch/>
        </p:blipFill>
        <p:spPr bwMode="auto">
          <a:xfrm>
            <a:off x="683568" y="1628800"/>
            <a:ext cx="7575125" cy="43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5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извержения вулкана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5199" r="2063" b="8434"/>
          <a:stretch/>
        </p:blipFill>
        <p:spPr bwMode="auto">
          <a:xfrm>
            <a:off x="683568" y="1484784"/>
            <a:ext cx="7539944" cy="512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37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6301" r="1537" b="9157"/>
          <a:stretch/>
        </p:blipFill>
        <p:spPr bwMode="auto">
          <a:xfrm>
            <a:off x="128928" y="620688"/>
            <a:ext cx="8902839" cy="579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94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3223" r="2967" b="5201"/>
          <a:stretch/>
        </p:blipFill>
        <p:spPr bwMode="auto">
          <a:xfrm>
            <a:off x="190919" y="221064"/>
            <a:ext cx="8681776" cy="62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03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9011"/>
          <a:stretch/>
        </p:blipFill>
        <p:spPr bwMode="auto">
          <a:xfrm>
            <a:off x="0" y="1406769"/>
            <a:ext cx="9144000" cy="483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пепел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637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9/924451/slides/slide_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5552" r="4192" b="9027"/>
          <a:stretch/>
        </p:blipFill>
        <p:spPr bwMode="auto">
          <a:xfrm>
            <a:off x="323528" y="476672"/>
            <a:ext cx="8390373" cy="58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3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презентация Извержение вулк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0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резентация Извержение вулк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" y="332656"/>
            <a:ext cx="907300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7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презентация Извержение вулк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36904" cy="61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5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0" y="1772816"/>
            <a:ext cx="7838518" cy="49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Пепловый выброс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4800" y="1916832"/>
            <a:ext cx="7507560" cy="416329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6559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вулкана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383808" cy="48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37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вулкана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300316" cy="54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8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9/924451/slides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2"/>
          <a:stretch/>
        </p:blipFill>
        <p:spPr bwMode="auto">
          <a:xfrm>
            <a:off x="33515" y="1507253"/>
            <a:ext cx="9144000" cy="549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Лава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58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Базальтовые лавы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/>
          <a:stretch/>
        </p:blipFill>
        <p:spPr bwMode="auto">
          <a:xfrm>
            <a:off x="1043608" y="1628800"/>
            <a:ext cx="7003893" cy="425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307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</TotalTime>
  <Words>17</Words>
  <Application>Microsoft Office PowerPoint</Application>
  <PresentationFormat>Экран (4:3)</PresentationFormat>
  <Paragraphs>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Пепловый выброс</vt:lpstr>
      <vt:lpstr>Последствия вулкана</vt:lpstr>
      <vt:lpstr>Последствия вулкана</vt:lpstr>
      <vt:lpstr>Лава</vt:lpstr>
      <vt:lpstr>Базальтовые лавы</vt:lpstr>
      <vt:lpstr>Презентация PowerPoint</vt:lpstr>
      <vt:lpstr>Вулканические грязевые потоки</vt:lpstr>
      <vt:lpstr>Последствия извержения вулкана </vt:lpstr>
      <vt:lpstr>Презентация PowerPoint</vt:lpstr>
      <vt:lpstr>Презентация PowerPoint</vt:lpstr>
      <vt:lpstr>пепел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Власенко </dc:creator>
  <cp:lastModifiedBy>Власенко </cp:lastModifiedBy>
  <cp:revision>7</cp:revision>
  <dcterms:created xsi:type="dcterms:W3CDTF">2017-10-03T14:21:12Z</dcterms:created>
  <dcterms:modified xsi:type="dcterms:W3CDTF">2017-10-03T17:15:18Z</dcterms:modified>
</cp:coreProperties>
</file>