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63" r:id="rId6"/>
    <p:sldId id="258" r:id="rId7"/>
    <p:sldId id="268" r:id="rId8"/>
    <p:sldId id="265" r:id="rId9"/>
    <p:sldId id="262" r:id="rId10"/>
    <p:sldId id="260" r:id="rId11"/>
    <p:sldId id="266" r:id="rId12"/>
    <p:sldId id="25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1BDD38-E067-4DF8-9492-4E0ACAAF2B2C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1F8D3D-475D-48BC-8C6F-1E64FBFCFF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img1.liveinternet.ru/images/attach/c/3/77/905/77905999_35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807524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Составитель: Власенко Нина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Владимировна, воспитатель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квалификационная категория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897"/>
            <a:ext cx="2971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11247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980728"/>
            <a:ext cx="5184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 в логопедической группе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дошкольный возраст</a:t>
            </a:r>
          </a:p>
          <a:p>
            <a:pPr algn="r"/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Чтение «Косточка»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Толстой 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091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ВЫБЕРИТЕ ПРАВИЛЬНЫЕ </a:t>
            </a:r>
            <a:r>
              <a:rPr lang="ru-RU" sz="3600" b="1" dirty="0" smtClean="0">
                <a:solidFill>
                  <a:srgbClr val="C00000"/>
                </a:solidFill>
              </a:rPr>
              <a:t>ВЫРАЖЕНИЯ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461000" y="2420938"/>
            <a:ext cx="3683000" cy="3384550"/>
          </a:xfrm>
        </p:spPr>
        <p:txBody>
          <a:bodyPr/>
          <a:lstStyle/>
          <a:p>
            <a:r>
              <a:rPr lang="ru-RU" b="1" i="1" dirty="0" smtClean="0"/>
              <a:t>Никогда </a:t>
            </a:r>
            <a:r>
              <a:rPr lang="ru-RU" b="1" i="1" dirty="0"/>
              <a:t>не ел</a:t>
            </a:r>
            <a:endParaRPr lang="ru-RU" b="1" dirty="0"/>
          </a:p>
          <a:p>
            <a:r>
              <a:rPr lang="ru-RU" b="1" i="1" dirty="0" smtClean="0"/>
              <a:t>Нюхал </a:t>
            </a:r>
            <a:r>
              <a:rPr lang="ru-RU" b="1" i="1" dirty="0"/>
              <a:t>их</a:t>
            </a:r>
            <a:endParaRPr lang="ru-RU" b="1" dirty="0"/>
          </a:p>
          <a:p>
            <a:r>
              <a:rPr lang="ru-RU" b="1" i="1" dirty="0"/>
              <a:t>Они нравились</a:t>
            </a:r>
            <a:endParaRPr lang="ru-RU" b="1" dirty="0"/>
          </a:p>
          <a:p>
            <a:r>
              <a:rPr lang="ru-RU" b="1" i="1" dirty="0"/>
              <a:t>Очень хотелось съесть</a:t>
            </a:r>
            <a:endParaRPr lang="ru-RU" b="1" dirty="0"/>
          </a:p>
          <a:p>
            <a:r>
              <a:rPr lang="ru-RU" b="1" i="1" dirty="0"/>
              <a:t>Ходил мимо</a:t>
            </a:r>
            <a:endParaRPr lang="ru-RU" b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259263" cy="381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3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</a:rPr>
              <a:t>Выбери </a:t>
            </a:r>
            <a:r>
              <a:rPr lang="ru-RU" sz="4400" b="1" dirty="0" smtClean="0">
                <a:solidFill>
                  <a:srgbClr val="C00000"/>
                </a:solidFill>
              </a:rPr>
              <a:t>пословицу, которая подходит к произведению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4400" b="1" dirty="0" smtClean="0"/>
              <a:t>Друг </a:t>
            </a:r>
            <a:r>
              <a:rPr lang="ru-RU" sz="4400" b="1" dirty="0"/>
              <a:t>познается </a:t>
            </a:r>
            <a:r>
              <a:rPr lang="ru-RU" sz="4400" b="1" dirty="0" smtClean="0"/>
              <a:t>в беде</a:t>
            </a:r>
          </a:p>
          <a:p>
            <a:r>
              <a:rPr lang="ru-RU" sz="4400" b="1" dirty="0" smtClean="0"/>
              <a:t>Поспешишь </a:t>
            </a:r>
            <a:r>
              <a:rPr lang="ru-RU" sz="4400" b="1" dirty="0"/>
              <a:t>– людей насмешишь.</a:t>
            </a:r>
          </a:p>
          <a:p>
            <a:r>
              <a:rPr lang="ru-RU" sz="4400" b="1" dirty="0"/>
              <a:t>Лучше горькая правда, чем сладкая ложь.</a:t>
            </a:r>
          </a:p>
          <a:p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59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ОБЪЯСНИТЕ СМЫСЛ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</a:rPr>
              <a:t>Всё тайное становится явным.</a:t>
            </a:r>
            <a:endParaRPr lang="ru-RU" sz="5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i-main-pic" descr="Картинка 10 из 8541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57562"/>
            <a:ext cx="1790948" cy="276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55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0" y="0"/>
            <a:ext cx="9144000" cy="14847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Картинки по запросу косточка толстой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76872"/>
            <a:ext cx="3367094" cy="3507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косточка толстой картинк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1" name="Picture 17" descr="Картинки по запросу косточка толстой карти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6"/>
          <a:stretch/>
        </p:blipFill>
        <p:spPr bwMode="auto">
          <a:xfrm>
            <a:off x="5148064" y="2975476"/>
            <a:ext cx="3632836" cy="323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2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dirty="0"/>
              <a:t>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Развивать </a:t>
            </a:r>
            <a:r>
              <a:rPr lang="ru-RU" sz="2800" dirty="0"/>
              <a:t>монологическую речь. </a:t>
            </a:r>
            <a:endParaRPr lang="ru-RU" sz="2800" dirty="0" smtClean="0"/>
          </a:p>
          <a:p>
            <a:r>
              <a:rPr lang="ru-RU" sz="2800" dirty="0" smtClean="0"/>
              <a:t>Развивать </a:t>
            </a:r>
            <a:r>
              <a:rPr lang="ru-RU" sz="2800" dirty="0"/>
              <a:t>способность анализировать действия, поступки людей. </a:t>
            </a:r>
            <a:endParaRPr lang="ru-RU" sz="2800" dirty="0" smtClean="0"/>
          </a:p>
          <a:p>
            <a:r>
              <a:rPr lang="ru-RU" sz="2800" dirty="0" smtClean="0"/>
              <a:t>Воспитывать </a:t>
            </a:r>
            <a:r>
              <a:rPr lang="ru-RU" sz="2800" dirty="0"/>
              <a:t>чуткость, справедливость, умение признать ошибку. </a:t>
            </a:r>
            <a:endParaRPr lang="ru-RU" sz="2800" dirty="0" smtClean="0"/>
          </a:p>
          <a:p>
            <a:r>
              <a:rPr lang="ru-RU" sz="2800" dirty="0" smtClean="0"/>
              <a:t>Развивать </a:t>
            </a:r>
            <a:r>
              <a:rPr lang="ru-RU" sz="2800" dirty="0"/>
              <a:t>умение поддерживать беседу. Совершенствовать диалогическую форму речи. Пополнять словарный запас детей.</a:t>
            </a:r>
          </a:p>
          <a:p>
            <a:r>
              <a:rPr lang="ru-RU" sz="2800" dirty="0" smtClean="0"/>
              <a:t>Продолжать </a:t>
            </a:r>
            <a:r>
              <a:rPr lang="ru-RU" sz="2800" dirty="0"/>
              <a:t>развивать интерес детей к художественной литературе.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1527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r="5607" b="6332"/>
          <a:stretch/>
        </p:blipFill>
        <p:spPr bwMode="auto">
          <a:xfrm>
            <a:off x="251520" y="1494287"/>
            <a:ext cx="3520887" cy="4671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844824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Он создал свою систему обучения крестьянских детей.  </a:t>
            </a:r>
          </a:p>
          <a:p>
            <a:r>
              <a:rPr lang="ru-RU" sz="2000" dirty="0" smtClean="0"/>
              <a:t>Мальчишки и девчонки всегда  с радостью бежали в школу,  </a:t>
            </a:r>
          </a:p>
          <a:p>
            <a:r>
              <a:rPr lang="ru-RU" sz="2000" dirty="0" smtClean="0"/>
              <a:t>с увлечением читали произведения, </a:t>
            </a:r>
          </a:p>
          <a:p>
            <a:r>
              <a:rPr lang="ru-RU" sz="2000" dirty="0" smtClean="0"/>
              <a:t>специально написанные для них. Толстой был не только великим писателем, Л.Н. Толстого называют величайшим педагогом. </a:t>
            </a:r>
          </a:p>
          <a:p>
            <a:r>
              <a:rPr lang="ru-RU" sz="2000" dirty="0" smtClean="0"/>
              <a:t>Среди произведений, которые Л.Н. Толстой сочинил для детей, была и "Косточка".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1716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«Косточка»(быль)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Л. Н. Толстой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564905"/>
            <a:ext cx="361074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– Как вы понимаете слово "быль"?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036" r="3047" b="6401"/>
          <a:stretch/>
        </p:blipFill>
        <p:spPr bwMode="auto">
          <a:xfrm>
            <a:off x="467544" y="2420888"/>
            <a:ext cx="3816627" cy="2773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71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pic>
        <p:nvPicPr>
          <p:cNvPr id="2052" name="Picture 4" descr="Картинки по запросу слива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952063" cy="30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слива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0" y="1628800"/>
            <a:ext cx="4043298" cy="40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35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Горница</a:t>
            </a:r>
            <a:r>
              <a:rPr lang="ru-RU" dirty="0" smtClean="0"/>
              <a:t> – большая, светлая комната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608341"/>
            <a:ext cx="6780971" cy="45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25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2927" r="4634" b="13394"/>
          <a:stretch/>
        </p:blipFill>
        <p:spPr bwMode="auto">
          <a:xfrm>
            <a:off x="738884" y="692696"/>
            <a:ext cx="7414941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66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Картинки по запросу смай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24535"/>
            <a:ext cx="1662506" cy="9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Картинки по запросу смай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6" y="206121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Картинки по запросу смай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96" y="502671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Картинки по запросу смай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2671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Картинки по запросу смай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361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Кто автор произведения</a:t>
            </a:r>
            <a:b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«Косточка»?</a:t>
            </a:r>
            <a:endParaRPr lang="ru-R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6885"/>
            <a:ext cx="19050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Картинки по запросу Ушинский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5577"/>
            <a:ext cx="1917576" cy="2354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ианки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30478"/>
            <a:ext cx="2051720" cy="254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Сутеев портр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3023"/>
            <a:ext cx="2149871" cy="201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артинки по запросу пушкин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пушкин портр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Картинки по запросу пушкин портре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Картинки по запросу пушкин портре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1330478"/>
            <a:ext cx="2123728" cy="246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4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  <a:effectLst/>
              </a:rPr>
              <a:t>Беседа по содержанию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/>
              <a:t>Что купила мама?</a:t>
            </a:r>
          </a:p>
          <a:p>
            <a:r>
              <a:rPr lang="ru-RU" dirty="0" smtClean="0"/>
              <a:t>Как </a:t>
            </a:r>
            <a:r>
              <a:rPr lang="ru-RU" dirty="0"/>
              <a:t>вел себя Ваня?</a:t>
            </a:r>
          </a:p>
          <a:p>
            <a:r>
              <a:rPr lang="ru-RU" dirty="0" smtClean="0"/>
              <a:t>Почему </a:t>
            </a:r>
            <a:r>
              <a:rPr lang="ru-RU" dirty="0"/>
              <a:t>они интересовали Ваню?</a:t>
            </a:r>
          </a:p>
          <a:p>
            <a:r>
              <a:rPr lang="ru-RU" dirty="0" smtClean="0"/>
              <a:t>Как </a:t>
            </a:r>
            <a:r>
              <a:rPr lang="ru-RU" dirty="0"/>
              <a:t>повел себя Ваня, когда  остался один в комнате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smtClean="0"/>
              <a:t>Кто </a:t>
            </a:r>
            <a:r>
              <a:rPr lang="ru-RU" dirty="0"/>
              <a:t>заметил, что одной сливы не стало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smtClean="0"/>
              <a:t>Признался </a:t>
            </a:r>
            <a:r>
              <a:rPr lang="ru-RU" dirty="0"/>
              <a:t>ли Ваня в своем поступке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smtClean="0"/>
              <a:t>Почему </a:t>
            </a:r>
            <a:r>
              <a:rPr lang="ru-RU" dirty="0"/>
              <a:t>беспокоился папа?</a:t>
            </a:r>
          </a:p>
          <a:p>
            <a:r>
              <a:rPr lang="ru-RU" dirty="0" smtClean="0"/>
              <a:t>Что </a:t>
            </a:r>
            <a:r>
              <a:rPr lang="ru-RU" dirty="0"/>
              <a:t>ответил Ваня?</a:t>
            </a:r>
          </a:p>
          <a:p>
            <a:r>
              <a:rPr lang="ru-RU" dirty="0" smtClean="0"/>
              <a:t>Почему Ваня заплакал?</a:t>
            </a:r>
            <a:endParaRPr lang="ru-RU" dirty="0"/>
          </a:p>
          <a:p>
            <a:r>
              <a:rPr lang="ru-RU" dirty="0" smtClean="0"/>
              <a:t>А </a:t>
            </a:r>
            <a:r>
              <a:rPr lang="ru-RU" dirty="0"/>
              <a:t>как бы вы поступили на месте Вани?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9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399</TotalTime>
  <Words>168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Составитель: Власенко Нина Владимировна, воспитатель I квалификационная категория</vt:lpstr>
      <vt:lpstr>Задачи: </vt:lpstr>
      <vt:lpstr>Лев Николаевич Толстой</vt:lpstr>
      <vt:lpstr>          «Косточка»(быль) Л. Н. Толстой</vt:lpstr>
      <vt:lpstr>Слива</vt:lpstr>
      <vt:lpstr>Горница – большая, светлая комната</vt:lpstr>
      <vt:lpstr>Презентация PowerPoint</vt:lpstr>
      <vt:lpstr>Кто автор произведения «Косточка»?</vt:lpstr>
      <vt:lpstr>Беседа по содержанию</vt:lpstr>
      <vt:lpstr>ВЫБЕРИТЕ ПРАВИЛЬНЫЕ ВЫРАЖЕНИЯ</vt:lpstr>
      <vt:lpstr>Выбери пословицу, которая подходит к произведению</vt:lpstr>
      <vt:lpstr>ОБЪЯСНИТЕ СМЫСЛ ПОСЛОВИЦЫ</vt:lpstr>
      <vt:lpstr>   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 Толстой «Косточка»</dc:title>
  <dc:creator>Власенко </dc:creator>
  <cp:lastModifiedBy>Власенко </cp:lastModifiedBy>
  <cp:revision>29</cp:revision>
  <dcterms:created xsi:type="dcterms:W3CDTF">2017-03-12T07:21:14Z</dcterms:created>
  <dcterms:modified xsi:type="dcterms:W3CDTF">2017-03-12T14:01:07Z</dcterms:modified>
</cp:coreProperties>
</file>