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1" r:id="rId5"/>
    <p:sldId id="260" r:id="rId6"/>
    <p:sldId id="258" r:id="rId7"/>
    <p:sldId id="257" r:id="rId8"/>
    <p:sldId id="262" r:id="rId9"/>
    <p:sldId id="266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A2DCC0-00D5-46EF-8AE6-7B646E13175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4D68F9-648F-4BB4-8740-B4ED8763620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oe0pwQmAqIEn1tPGmylCU28uAIeyayZv12ixbtM0W4/edit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Чтение - В. Осеева «</a:t>
            </a:r>
            <a:r>
              <a:rPr lang="ru-RU" dirty="0">
                <a:latin typeface="Monotype Corsiva" panose="03010101010201010101" pitchFamily="66" charset="0"/>
              </a:rPr>
              <a:t>На катке</a:t>
            </a:r>
            <a:r>
              <a:rPr lang="ru-RU" dirty="0" smtClean="0">
                <a:latin typeface="Monotype Corsiva" panose="03010101010201010101" pitchFamily="66" charset="0"/>
              </a:rPr>
              <a:t>»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i="1" dirty="0" smtClean="0">
                <a:latin typeface="Monotype Corsiva" panose="03010101010201010101" pitchFamily="66" charset="0"/>
              </a:rPr>
              <a:t>Развитие речи 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i="1" dirty="0" smtClean="0">
                <a:latin typeface="Monotype Corsiva" panose="03010101010201010101" pitchFamily="66" charset="0"/>
              </a:rPr>
              <a:t>логопедическая группа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735363" cy="33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5733256"/>
            <a:ext cx="47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Составитель: Власенко Нина Владимировна, 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воспитатель,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квалификационная категория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Вопросы по содержанию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604867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dirty="0"/>
              <a:t>Назовите действующих лиц.</a:t>
            </a:r>
          </a:p>
          <a:p>
            <a:pPr marL="82296" indent="0">
              <a:buNone/>
            </a:pPr>
            <a:r>
              <a:rPr lang="ru-RU" sz="1600" dirty="0"/>
              <a:t>Какое время года описано в рассказе? (Зима)</a:t>
            </a:r>
          </a:p>
          <a:p>
            <a:pPr marL="82296" indent="0">
              <a:buNone/>
            </a:pPr>
            <a:r>
              <a:rPr lang="ru-RU" sz="1600" dirty="0" smtClean="0"/>
              <a:t>Какая </a:t>
            </a:r>
            <a:r>
              <a:rPr lang="ru-RU" sz="1600" dirty="0"/>
              <a:t>была погода? (Было солнечно)</a:t>
            </a:r>
          </a:p>
          <a:p>
            <a:pPr marL="82296" indent="0">
              <a:buNone/>
            </a:pPr>
            <a:r>
              <a:rPr lang="ru-RU" sz="1600" dirty="0" smtClean="0"/>
              <a:t>Много </a:t>
            </a:r>
            <a:r>
              <a:rPr lang="ru-RU" sz="1600" dirty="0"/>
              <a:t>ли на катке было людей? (Людей на катке было мало)</a:t>
            </a:r>
          </a:p>
          <a:p>
            <a:pPr marL="82296" indent="0">
              <a:buNone/>
            </a:pPr>
            <a:r>
              <a:rPr lang="ru-RU" sz="1600" dirty="0" smtClean="0"/>
              <a:t>Как </a:t>
            </a:r>
            <a:r>
              <a:rPr lang="ru-RU" sz="1600" dirty="0"/>
              <a:t>вы думаете, кто был старше - Витя или девочка? (Витя)</a:t>
            </a:r>
          </a:p>
          <a:p>
            <a:pPr marL="82296" indent="0">
              <a:buNone/>
            </a:pPr>
            <a:r>
              <a:rPr lang="ru-RU" sz="1600" dirty="0" smtClean="0"/>
              <a:t>Как </a:t>
            </a:r>
            <a:r>
              <a:rPr lang="ru-RU" sz="1600" dirty="0"/>
              <a:t>маленькая девочка ездила на коньках? </a:t>
            </a:r>
            <a:r>
              <a:rPr lang="ru-RU" sz="1600" dirty="0" smtClean="0"/>
              <a:t>Как </a:t>
            </a:r>
            <a:r>
              <a:rPr lang="ru-RU" sz="1600" dirty="0"/>
              <a:t>вы думаете, </a:t>
            </a:r>
            <a:r>
              <a:rPr lang="ru-RU" sz="1600" dirty="0" smtClean="0"/>
              <a:t>почему?</a:t>
            </a:r>
            <a:endParaRPr lang="ru-RU" sz="1600" dirty="0"/>
          </a:p>
          <a:p>
            <a:pPr marL="82296" indent="0">
              <a:buNone/>
            </a:pPr>
            <a:r>
              <a:rPr lang="ru-RU" sz="1600" dirty="0" smtClean="0"/>
              <a:t>А </a:t>
            </a:r>
            <a:r>
              <a:rPr lang="ru-RU" sz="1600" dirty="0"/>
              <a:t>что выделывал Витя? </a:t>
            </a:r>
            <a:r>
              <a:rPr lang="ru-RU" sz="1600" dirty="0" smtClean="0"/>
              <a:t>В</a:t>
            </a:r>
            <a:r>
              <a:rPr lang="ru-RU" sz="1600" dirty="0"/>
              <a:t>. О чем это говорит? Как Витя катался на коньках?</a:t>
            </a:r>
          </a:p>
          <a:p>
            <a:pPr marL="82296" indent="0">
              <a:buNone/>
            </a:pPr>
            <a:r>
              <a:rPr lang="ru-RU" sz="1600" dirty="0" smtClean="0"/>
              <a:t>Что </a:t>
            </a:r>
            <a:r>
              <a:rPr lang="ru-RU" sz="1600" dirty="0"/>
              <a:t>случилось во время того, как Витя показывал свое умение кататься на </a:t>
            </a:r>
            <a:r>
              <a:rPr lang="ru-RU" sz="1600" dirty="0" smtClean="0"/>
              <a:t>коньках?</a:t>
            </a:r>
            <a:endParaRPr lang="ru-RU" sz="1600" dirty="0"/>
          </a:p>
          <a:p>
            <a:pPr marL="82296" indent="0">
              <a:buNone/>
            </a:pPr>
            <a:r>
              <a:rPr lang="ru-RU" sz="1600" dirty="0" smtClean="0"/>
              <a:t>Что </a:t>
            </a:r>
            <a:r>
              <a:rPr lang="ru-RU" sz="1600" dirty="0"/>
              <a:t>сказал Витя девочке?</a:t>
            </a:r>
          </a:p>
          <a:p>
            <a:pPr marL="82296" indent="0">
              <a:buNone/>
            </a:pPr>
            <a:r>
              <a:rPr lang="ru-RU" sz="1600" dirty="0" smtClean="0"/>
              <a:t>Чем </a:t>
            </a:r>
            <a:r>
              <a:rPr lang="ru-RU" sz="1600" dirty="0"/>
              <a:t>ударилась маленькая девочка?</a:t>
            </a:r>
          </a:p>
          <a:p>
            <a:pPr marL="8229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Как поступил Витя? ( Сначала Витя начал помогать девочке, но потом отвернулся и уехал).</a:t>
            </a:r>
          </a:p>
          <a:p>
            <a:pPr marL="82296" indent="0">
              <a:buNone/>
            </a:pPr>
            <a:r>
              <a:rPr lang="ru-RU" sz="1600" dirty="0" smtClean="0"/>
              <a:t>Почему </a:t>
            </a:r>
            <a:r>
              <a:rPr lang="ru-RU" sz="1600" dirty="0"/>
              <a:t>Витя изменил свое поведение? (потому, что остальные школьники стали смеяться над ним).</a:t>
            </a:r>
          </a:p>
          <a:p>
            <a:pPr marL="82296" indent="0">
              <a:buNone/>
            </a:pPr>
            <a:r>
              <a:rPr lang="ru-RU" sz="1600" dirty="0" smtClean="0"/>
              <a:t>Какие </a:t>
            </a:r>
            <a:r>
              <a:rPr lang="ru-RU" sz="1600" dirty="0"/>
              <a:t>слова он сказал, чтобы скрыть свое поведение? </a:t>
            </a:r>
            <a:endParaRPr lang="ru-RU" sz="1600" dirty="0" smtClean="0"/>
          </a:p>
          <a:p>
            <a:pPr marL="8229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Оцените поведение Вити. Как, по-вашему, поступил Витя? Можно ли назвать его поступок хорошим?</a:t>
            </a:r>
          </a:p>
          <a:p>
            <a:pPr marL="82296" indent="0">
              <a:buNone/>
            </a:pPr>
            <a:r>
              <a:rPr lang="ru-RU" sz="1600" dirty="0" smtClean="0"/>
              <a:t>Как </a:t>
            </a:r>
            <a:r>
              <a:rPr lang="ru-RU" sz="1600" dirty="0"/>
              <a:t>нужно было Вите поступить?   А как бы вы поступили на месте Вити?</a:t>
            </a:r>
          </a:p>
          <a:p>
            <a:pPr marL="82296" indent="0">
              <a:buNone/>
            </a:pPr>
            <a:r>
              <a:rPr lang="ru-RU" sz="1600" dirty="0" smtClean="0"/>
              <a:t>Что </a:t>
            </a:r>
            <a:r>
              <a:rPr lang="ru-RU" sz="1600" dirty="0"/>
              <a:t>нового вы узнали о взаимоотношениях людей</a:t>
            </a:r>
            <a:r>
              <a:rPr lang="ru-RU" sz="1600" dirty="0" smtClean="0"/>
              <a:t>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7714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1953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02" y="2244240"/>
            <a:ext cx="11953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Картинки по запросу картинки смайл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43" y="2181550"/>
            <a:ext cx="1190018" cy="119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картинки смайли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08" y="4803234"/>
            <a:ext cx="1463657" cy="8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Подберите нужную картинку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20" y="4354586"/>
            <a:ext cx="24955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Картинки по запросу картинки на катке осее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75" y="1340768"/>
            <a:ext cx="2057945" cy="269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49213"/>
            <a:ext cx="2232248" cy="276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Картинки по запросу картинки на катке осеев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35" y="1340768"/>
            <a:ext cx="2688233" cy="235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Игра «Было – не было»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Рассказ называется «На катке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Девочка отлично каталась на коньках.</a:t>
            </a:r>
          </a:p>
          <a:p>
            <a:r>
              <a:rPr lang="ru-RU" dirty="0" smtClean="0"/>
              <a:t>Рассказ написал А. Пушкин.</a:t>
            </a:r>
          </a:p>
          <a:p>
            <a:r>
              <a:rPr lang="ru-RU" dirty="0" smtClean="0"/>
              <a:t>Была зима.</a:t>
            </a:r>
            <a:endParaRPr lang="ru-RU" dirty="0"/>
          </a:p>
          <a:p>
            <a:r>
              <a:rPr lang="ru-RU" dirty="0" smtClean="0"/>
              <a:t>Витя </a:t>
            </a:r>
            <a:r>
              <a:rPr lang="ru-RU" dirty="0"/>
              <a:t>и девочка были одного возраста.</a:t>
            </a:r>
          </a:p>
          <a:p>
            <a:r>
              <a:rPr lang="ru-RU" dirty="0" smtClean="0"/>
              <a:t>Витя </a:t>
            </a:r>
            <a:r>
              <a:rPr lang="ru-RU" dirty="0"/>
              <a:t>нечаянно толкнул маленькую девочку.</a:t>
            </a:r>
          </a:p>
          <a:p>
            <a:r>
              <a:rPr lang="ru-RU" dirty="0" smtClean="0"/>
              <a:t>Девочка </a:t>
            </a:r>
            <a:r>
              <a:rPr lang="ru-RU" dirty="0"/>
              <a:t>ушибла руку.</a:t>
            </a:r>
          </a:p>
          <a:p>
            <a:r>
              <a:rPr lang="ru-RU" dirty="0" smtClean="0"/>
              <a:t>Витя </a:t>
            </a:r>
            <a:r>
              <a:rPr lang="ru-RU" dirty="0"/>
              <a:t>остался, чтобы помочь девочке.</a:t>
            </a:r>
          </a:p>
        </p:txBody>
      </p:sp>
    </p:spTree>
    <p:extLst>
      <p:ext uri="{BB962C8B-B14F-4D97-AF65-F5344CB8AC3E}">
        <p14:creationId xmlns:p14="http://schemas.microsoft.com/office/powerpoint/2010/main" val="4729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09857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Monotype Corsiva" panose="03010101010201010101" pitchFamily="66" charset="0"/>
              </a:rPr>
              <a:t/>
            </a:r>
            <a:br>
              <a:rPr lang="ru-RU" sz="8800" dirty="0" smtClean="0">
                <a:latin typeface="Monotype Corsiva" panose="03010101010201010101" pitchFamily="66" charset="0"/>
              </a:rPr>
            </a:br>
            <a:r>
              <a:rPr lang="ru-RU" sz="8800" dirty="0">
                <a:latin typeface="Monotype Corsiva" panose="03010101010201010101" pitchFamily="66" charset="0"/>
              </a:rPr>
              <a:t/>
            </a:r>
            <a:br>
              <a:rPr lang="ru-RU" sz="8800" dirty="0">
                <a:latin typeface="Monotype Corsiva" panose="03010101010201010101" pitchFamily="66" charset="0"/>
              </a:rPr>
            </a:br>
            <a:r>
              <a:rPr lang="ru-RU" sz="8800" dirty="0" smtClean="0">
                <a:latin typeface="Monotype Corsiva" panose="03010101010201010101" pitchFamily="66" charset="0"/>
              </a:rPr>
              <a:t>СПАСИБО,</a:t>
            </a:r>
            <a:br>
              <a:rPr lang="ru-RU" sz="8800" dirty="0" smtClean="0">
                <a:latin typeface="Monotype Corsiva" panose="03010101010201010101" pitchFamily="66" charset="0"/>
              </a:rPr>
            </a:br>
            <a:r>
              <a:rPr lang="ru-RU" sz="8800" dirty="0" smtClean="0">
                <a:latin typeface="Monotype Corsiva" panose="03010101010201010101" pitchFamily="66" charset="0"/>
              </a:rPr>
              <a:t>МОЛОДЦЫ!</a:t>
            </a:r>
            <a:br>
              <a:rPr lang="ru-RU" sz="8800" dirty="0" smtClean="0">
                <a:latin typeface="Monotype Corsiva" panose="03010101010201010101" pitchFamily="66" charset="0"/>
              </a:rPr>
            </a:b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786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Monotype Corsiva" panose="03010101010201010101" pitchFamily="66" charset="0"/>
              </a:rPr>
              <a:t>Цели</a:t>
            </a:r>
            <a:r>
              <a:rPr lang="ru-RU" sz="5300" dirty="0">
                <a:latin typeface="Monotype Corsiva" panose="03010101010201010101" pitchFamily="66" charset="0"/>
              </a:rPr>
              <a:t>:</a:t>
            </a:r>
            <a:br>
              <a:rPr lang="ru-RU" sz="5300" dirty="0">
                <a:latin typeface="Monotype Corsiva" panose="03010101010201010101" pitchFamily="66" charset="0"/>
              </a:rPr>
            </a:br>
            <a:endParaRPr lang="ru-RU" sz="53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Развивать </a:t>
            </a:r>
            <a:r>
              <a:rPr lang="ru-RU" dirty="0"/>
              <a:t>связную речь, творческое воображение, наглядно-образное </a:t>
            </a:r>
            <a:r>
              <a:rPr lang="ru-RU" dirty="0" smtClean="0"/>
              <a:t>мышление.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В</a:t>
            </a:r>
            <a:r>
              <a:rPr lang="ru-RU" dirty="0" smtClean="0"/>
              <a:t>оспитывать </a:t>
            </a:r>
            <a:r>
              <a:rPr lang="ru-RU" dirty="0"/>
              <a:t>доброе, уважительное отношение детей друг к другу, к окружающим, </a:t>
            </a:r>
            <a:r>
              <a:rPr lang="ru-RU" dirty="0" smtClean="0"/>
              <a:t>отзывчивость.</a:t>
            </a:r>
            <a:r>
              <a:rPr lang="ru-RU" dirty="0"/>
              <a:t> 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Продолжать </a:t>
            </a:r>
            <a:r>
              <a:rPr lang="ru-RU" dirty="0"/>
              <a:t>работу по формированию высоких нравственных чувств.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723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Валентина Александровна Осеева 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3544" r="4238" b="3909"/>
          <a:stretch/>
        </p:blipFill>
        <p:spPr bwMode="auto">
          <a:xfrm>
            <a:off x="3637721" y="1152939"/>
            <a:ext cx="3309731" cy="444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5783402"/>
            <a:ext cx="399896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(1902 - 1969)</a:t>
            </a:r>
          </a:p>
        </p:txBody>
      </p:sp>
    </p:spTree>
    <p:extLst>
      <p:ext uri="{BB962C8B-B14F-4D97-AF65-F5344CB8AC3E}">
        <p14:creationId xmlns:p14="http://schemas.microsoft.com/office/powerpoint/2010/main" val="4283889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Загадка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448760" cy="1328936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sz="4400" dirty="0" smtClean="0"/>
              <a:t>По </a:t>
            </a:r>
            <a:r>
              <a:rPr lang="ru-RU" sz="4400" dirty="0"/>
              <a:t>дороге по прямой шла она с морозами,</a:t>
            </a:r>
          </a:p>
          <a:p>
            <a:pPr marL="82296" indent="0">
              <a:buNone/>
            </a:pPr>
            <a:r>
              <a:rPr lang="ru-RU" sz="4400" dirty="0"/>
              <a:t>А за нею две метели снег мели </a:t>
            </a:r>
            <a:r>
              <a:rPr lang="ru-RU" sz="4400" dirty="0" smtClean="0"/>
              <a:t>и веяли</a:t>
            </a:r>
            <a:r>
              <a:rPr lang="ru-RU" sz="4400" dirty="0"/>
              <a:t>.  </a:t>
            </a:r>
            <a:endParaRPr lang="ru-RU" sz="4400" dirty="0" smtClean="0"/>
          </a:p>
          <a:p>
            <a:pPr marL="82296" indent="0" algn="r">
              <a:buNone/>
            </a:pPr>
            <a:r>
              <a:rPr lang="ru-RU" sz="4400" dirty="0" smtClean="0"/>
              <a:t>(</a:t>
            </a:r>
            <a:r>
              <a:rPr lang="ru-RU" sz="4400" dirty="0"/>
              <a:t>Зима)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722490" cy="334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45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На катке В Осеева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На катке В Осеева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На катке В Осеева картин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10018"/>
            <a:ext cx="4560123" cy="5643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  <a:hlinkClick r:id="rId3"/>
              </a:rPr>
              <a:t>Чтение</a:t>
            </a:r>
            <a:r>
              <a:rPr lang="ru-RU" dirty="0" smtClean="0">
                <a:latin typeface="Monotype Corsiva" panose="03010101010201010101" pitchFamily="66" charset="0"/>
              </a:rPr>
              <a:t> произведения «На катке»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686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1" t="2759" b="2623"/>
          <a:stretch/>
        </p:blipFill>
        <p:spPr bwMode="auto">
          <a:xfrm>
            <a:off x="2411760" y="116632"/>
            <a:ext cx="4508403" cy="6669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99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9586"/>
            <a:ext cx="6912768" cy="59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14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Словарик новых выражений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Эка </a:t>
            </a:r>
            <a:r>
              <a:rPr lang="ru-RU" i="1" dirty="0"/>
              <a:t>невидаль</a:t>
            </a:r>
            <a:r>
              <a:rPr lang="ru-RU" dirty="0"/>
              <a:t> - ничего особенного.  </a:t>
            </a:r>
            <a:endParaRPr lang="ru-RU" dirty="0" smtClean="0"/>
          </a:p>
          <a:p>
            <a:r>
              <a:rPr lang="ru-RU" i="1" dirty="0" smtClean="0"/>
              <a:t>Кружился </a:t>
            </a:r>
            <a:r>
              <a:rPr lang="ru-RU" i="1" dirty="0"/>
              <a:t>волчком</a:t>
            </a:r>
            <a:r>
              <a:rPr lang="ru-RU" dirty="0"/>
              <a:t> - быстро вокруг себя.  </a:t>
            </a:r>
            <a:endParaRPr lang="ru-RU" dirty="0" smtClean="0"/>
          </a:p>
          <a:p>
            <a:r>
              <a:rPr lang="ru-RU" i="1" dirty="0" smtClean="0"/>
              <a:t>Лихо </a:t>
            </a:r>
            <a:r>
              <a:rPr lang="ru-RU" i="1" dirty="0"/>
              <a:t>завернул</a:t>
            </a:r>
            <a:r>
              <a:rPr lang="ru-RU" dirty="0"/>
              <a:t> - резко, неожиданно.  </a:t>
            </a:r>
            <a:endParaRPr lang="ru-RU" dirty="0" smtClean="0"/>
          </a:p>
          <a:p>
            <a:pPr marL="82296" indent="0">
              <a:buNone/>
            </a:pPr>
            <a:r>
              <a:rPr lang="ru-RU" u="sng" dirty="0" smtClean="0"/>
              <a:t>Запомните</a:t>
            </a:r>
            <a:r>
              <a:rPr lang="ru-RU" dirty="0"/>
              <a:t>, что обозначают эти слова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4445043" cy="133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Monotype Corsiva" panose="03010101010201010101" pitchFamily="66" charset="0"/>
              </a:rPr>
              <a:t>Физкультминутка</a:t>
            </a:r>
            <a:r>
              <a:rPr lang="ru-RU" sz="5300" dirty="0">
                <a:latin typeface="Monotype Corsiva" panose="03010101010201010101" pitchFamily="66" charset="0"/>
              </a:rPr>
              <a:t/>
            </a:r>
            <a:br>
              <a:rPr lang="ru-RU" sz="5300" dirty="0">
                <a:latin typeface="Monotype Corsiva" panose="03010101010201010101" pitchFamily="66" charset="0"/>
              </a:rPr>
            </a:br>
            <a:endParaRPr lang="ru-RU" sz="5300" dirty="0"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Ветер </a:t>
            </a:r>
            <a:r>
              <a:rPr lang="ru-RU" dirty="0"/>
              <a:t>ветки раскачал </a:t>
            </a:r>
          </a:p>
          <a:p>
            <a:r>
              <a:rPr lang="ru-RU" dirty="0" smtClean="0"/>
              <a:t>Шарик </a:t>
            </a:r>
            <a:r>
              <a:rPr lang="ru-RU" dirty="0"/>
              <a:t>тоже зарычал: р-р-р </a:t>
            </a:r>
          </a:p>
          <a:p>
            <a:r>
              <a:rPr lang="ru-RU" dirty="0"/>
              <a:t>Зашептал в воде камыш: ш-ш-ш </a:t>
            </a:r>
          </a:p>
          <a:p>
            <a:r>
              <a:rPr lang="ru-RU" dirty="0"/>
              <a:t>И опять настала тишь: ш-ш-ш 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качаем </a:t>
            </a:r>
            <a:r>
              <a:rPr lang="ru-RU" i="1" dirty="0" smtClean="0"/>
              <a:t>поднятыми руками</a:t>
            </a:r>
            <a:endParaRPr lang="ru-RU" i="1" dirty="0"/>
          </a:p>
          <a:p>
            <a:r>
              <a:rPr lang="ru-RU" i="1" dirty="0"/>
              <a:t>руки на пояс, наклоны </a:t>
            </a:r>
            <a:r>
              <a:rPr lang="ru-RU" i="1" dirty="0" smtClean="0"/>
              <a:t>вперед</a:t>
            </a:r>
          </a:p>
          <a:p>
            <a:r>
              <a:rPr lang="ru-RU" i="1" dirty="0" smtClean="0"/>
              <a:t>руки </a:t>
            </a:r>
            <a:r>
              <a:rPr lang="ru-RU" i="1" dirty="0"/>
              <a:t>вверх, </a:t>
            </a:r>
            <a:r>
              <a:rPr lang="ru-RU" i="1" dirty="0" smtClean="0"/>
              <a:t>потягиваемся</a:t>
            </a:r>
          </a:p>
          <a:p>
            <a:r>
              <a:rPr lang="ru-RU" i="1" dirty="0" smtClean="0"/>
              <a:t>присели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36568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</TotalTime>
  <Words>287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Чтение - В. Осеева «На катке»  Развитие речи  логопедическая группа  </vt:lpstr>
      <vt:lpstr> Цели: </vt:lpstr>
      <vt:lpstr>Валентина Александровна Осеева </vt:lpstr>
      <vt:lpstr>Загадка</vt:lpstr>
      <vt:lpstr>Чтение произведения «На катке»</vt:lpstr>
      <vt:lpstr>Презентация PowerPoint</vt:lpstr>
      <vt:lpstr>Презентация PowerPoint</vt:lpstr>
      <vt:lpstr>Словарик новых выражений</vt:lpstr>
      <vt:lpstr> Физкультминутка </vt:lpstr>
      <vt:lpstr>Вопросы по содержанию</vt:lpstr>
      <vt:lpstr>Подберите нужную картинку</vt:lpstr>
      <vt:lpstr>Игра «Было – не было»</vt:lpstr>
      <vt:lpstr>  СПАСИБО, МОЛОДЦЫ!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катке» В. Осеева</dc:title>
  <dc:creator>Власенко </dc:creator>
  <cp:lastModifiedBy>Власенко </cp:lastModifiedBy>
  <cp:revision>18</cp:revision>
  <dcterms:created xsi:type="dcterms:W3CDTF">2017-03-12T14:11:38Z</dcterms:created>
  <dcterms:modified xsi:type="dcterms:W3CDTF">2017-11-26T16:15:58Z</dcterms:modified>
</cp:coreProperties>
</file>