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8" r:id="rId14"/>
    <p:sldId id="267" r:id="rId15"/>
    <p:sldId id="264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stretch>
            <a:fillRect t="-4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Профессии военных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4869160"/>
            <a:ext cx="6336704" cy="694928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Составила Власенко Нина Владимировна, воспитатель,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КК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394319"/>
            <a:ext cx="7461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МАДОУ «Детский сад комбинированного вида № 4 «Солнышко»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6309320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Арамиль, 2018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63408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Пограничник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791" y="908720"/>
            <a:ext cx="4782257" cy="28803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Застава, застава, страны бастион.</a:t>
            </a:r>
            <a:br>
              <a:rPr lang="ru-RU" dirty="0"/>
            </a:br>
            <a:r>
              <a:rPr lang="ru-RU" dirty="0"/>
              <a:t>Врага остановит надёжный заслон.</a:t>
            </a:r>
            <a:br>
              <a:rPr lang="ru-RU" dirty="0"/>
            </a:br>
            <a:r>
              <a:rPr lang="ru-RU" dirty="0"/>
              <a:t>И ночью и днём, на морозе и в град</a:t>
            </a:r>
            <a:br>
              <a:rPr lang="ru-RU" dirty="0"/>
            </a:br>
            <a:r>
              <a:rPr lang="ru-RU" dirty="0"/>
              <a:t>Здесь службу несёт пограничный отряд.</a:t>
            </a:r>
            <a:br>
              <a:rPr lang="ru-RU" dirty="0"/>
            </a:br>
            <a:r>
              <a:rPr lang="ru-RU" dirty="0"/>
              <a:t>Шагают солдаты, всё видят вокруг</a:t>
            </a:r>
            <a:br>
              <a:rPr lang="ru-RU" dirty="0"/>
            </a:br>
            <a:r>
              <a:rPr lang="ru-RU" dirty="0"/>
              <a:t>А с ними овчарка, их преданный друг.</a:t>
            </a:r>
            <a:br>
              <a:rPr lang="ru-RU" dirty="0"/>
            </a:br>
            <a:r>
              <a:rPr lang="ru-RU" dirty="0"/>
              <a:t>А если лазутчик в наш край проползёт,</a:t>
            </a:r>
            <a:br>
              <a:rPr lang="ru-RU" dirty="0"/>
            </a:br>
            <a:r>
              <a:rPr lang="ru-RU" dirty="0"/>
              <a:t>Овчарка его непременной найдёт.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94585"/>
            <a:ext cx="3736975" cy="281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13" y="116632"/>
            <a:ext cx="2876550" cy="2771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23" y="2708920"/>
            <a:ext cx="3016339" cy="387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01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778098"/>
          </a:xfrm>
        </p:spPr>
        <p:txBody>
          <a:bodyPr>
            <a:normAutofit fontScale="90000"/>
          </a:bodyPr>
          <a:lstStyle/>
          <a:p>
            <a:pPr algn="l"/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Десантники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378837" cy="2855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09744"/>
            <a:ext cx="4572000" cy="2536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94030"/>
            <a:ext cx="4354723" cy="2449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9207" y="1268759"/>
            <a:ext cx="32846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Десантники в минуты</a:t>
            </a:r>
          </a:p>
          <a:p>
            <a:r>
              <a:rPr lang="ru-RU" sz="2400" dirty="0"/>
              <a:t>Спускаются с небес.</a:t>
            </a:r>
          </a:p>
          <a:p>
            <a:r>
              <a:rPr lang="ru-RU" sz="2400" dirty="0"/>
              <a:t>Распутав парашюты,</a:t>
            </a:r>
          </a:p>
          <a:p>
            <a:r>
              <a:rPr lang="ru-RU" sz="2400" dirty="0"/>
              <a:t>Прочешут тёмный лес,</a:t>
            </a:r>
          </a:p>
          <a:p>
            <a:r>
              <a:rPr lang="ru-RU" sz="2400" dirty="0"/>
              <a:t>Овраги, горы и луга.</a:t>
            </a:r>
          </a:p>
          <a:p>
            <a:r>
              <a:rPr lang="ru-RU" sz="2400" dirty="0"/>
              <a:t>Найдут опасного врага.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85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77809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Ракетчик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062" y="1124744"/>
            <a:ext cx="4772001" cy="21888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На цель наводит он ракету,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Стреляет </a:t>
            </a:r>
            <a:r>
              <a:rPr lang="ru-RU" dirty="0"/>
              <a:t>метко по врагу.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За </a:t>
            </a:r>
            <a:r>
              <a:rPr lang="ru-RU" dirty="0"/>
              <a:t>сотни тысяч метров в точку,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Ракетой </a:t>
            </a:r>
            <a:r>
              <a:rPr lang="ru-RU" dirty="0"/>
              <a:t>в цель я попаду. 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13" y="4149080"/>
            <a:ext cx="3903487" cy="2597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14" y="1400534"/>
            <a:ext cx="3807050" cy="2696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0" y="3429000"/>
            <a:ext cx="455472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71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77809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Артиллерист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 пушкой дружен я в бою,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Ее </a:t>
            </a:r>
            <a:r>
              <a:rPr lang="ru-RU" dirty="0"/>
              <a:t>я чищу и скребу.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 </a:t>
            </a:r>
            <a:r>
              <a:rPr lang="ru-RU" dirty="0"/>
              <a:t>она меня дружок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Никогда </a:t>
            </a:r>
            <a:r>
              <a:rPr lang="ru-RU" dirty="0"/>
              <a:t>не подведет!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57" y="3528394"/>
            <a:ext cx="2987675" cy="296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22103"/>
            <a:ext cx="3696072" cy="2512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002421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06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70609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Пехотинец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4320480" cy="30963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Мы </a:t>
            </a:r>
            <a:r>
              <a:rPr lang="ru-RU" dirty="0"/>
              <a:t>шагаем браво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Левою </a:t>
            </a:r>
            <a:r>
              <a:rPr lang="ru-RU" dirty="0"/>
              <a:t>и правой.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привале и в бою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Гордо </a:t>
            </a:r>
            <a:r>
              <a:rPr lang="ru-RU" dirty="0"/>
              <a:t>звание несу.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Командир </a:t>
            </a:r>
            <a:r>
              <a:rPr lang="ru-RU" dirty="0"/>
              <a:t>кричит «Вперед!»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Из </a:t>
            </a:r>
            <a:r>
              <a:rPr lang="ru-RU" dirty="0"/>
              <a:t>окопов полк встает! 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760"/>
            <a:ext cx="3596333" cy="2687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68879"/>
            <a:ext cx="3580656" cy="2272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04" y="4293096"/>
            <a:ext cx="4001156" cy="2267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28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922114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Радист, связист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4680520" cy="25202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3956018" cy="2583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73" y="1789747"/>
            <a:ext cx="2863205" cy="4294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340768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Радист работу выполняет</a:t>
            </a:r>
          </a:p>
          <a:p>
            <a:r>
              <a:rPr lang="ru-RU" sz="2400" dirty="0"/>
              <a:t>На самолёте, корабле.</a:t>
            </a:r>
          </a:p>
          <a:p>
            <a:r>
              <a:rPr lang="ru-RU" sz="2400" dirty="0"/>
              <a:t>Радиограмму посылает</a:t>
            </a:r>
          </a:p>
          <a:p>
            <a:r>
              <a:rPr lang="ru-RU" sz="2400" dirty="0"/>
              <a:t>Тем, кто остался на земле.</a:t>
            </a:r>
          </a:p>
        </p:txBody>
      </p:sp>
    </p:spTree>
    <p:extLst>
      <p:ext uri="{BB962C8B-B14F-4D97-AF65-F5344CB8AC3E}">
        <p14:creationId xmlns:p14="http://schemas.microsoft.com/office/powerpoint/2010/main" val="372465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4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  <a:scene3d>
            <a:camera prst="perspectiveHeroicExtremeRightFacing"/>
            <a:lightRig rig="threePt" dir="t"/>
          </a:scene3d>
        </p:spPr>
        <p:txBody>
          <a:bodyPr>
            <a:normAutofit/>
          </a:bodyPr>
          <a:lstStyle/>
          <a:p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СПАСИБО!</a:t>
            </a:r>
            <a:endParaRPr lang="ru-RU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777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4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220072" y="116632"/>
            <a:ext cx="3923928" cy="2232248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Разных профессий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много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у нас 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Военные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очень в почете. 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Служить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нашей Родине 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Вот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высший класс! 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разведке, на танке, в пехоте!</a:t>
            </a:r>
          </a:p>
        </p:txBody>
      </p:sp>
    </p:spTree>
    <p:extLst>
      <p:ext uri="{BB962C8B-B14F-4D97-AF65-F5344CB8AC3E}">
        <p14:creationId xmlns:p14="http://schemas.microsoft.com/office/powerpoint/2010/main" val="86453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Цели: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28800"/>
            <a:ext cx="7067128" cy="4525963"/>
          </a:xfrm>
        </p:spPr>
        <p:txBody>
          <a:bodyPr/>
          <a:lstStyle/>
          <a:p>
            <a:r>
              <a:rPr lang="ru-RU" dirty="0" smtClean="0"/>
              <a:t>Расширить </a:t>
            </a:r>
            <a:r>
              <a:rPr lang="ru-RU" dirty="0"/>
              <a:t>круг знаний детей о </a:t>
            </a:r>
            <a:r>
              <a:rPr lang="ru-RU" dirty="0" smtClean="0"/>
              <a:t>профессиях в вооружённых силах страны.</a:t>
            </a:r>
          </a:p>
          <a:p>
            <a:r>
              <a:rPr lang="ru-RU" dirty="0" smtClean="0"/>
              <a:t>Формировать </a:t>
            </a:r>
            <a:r>
              <a:rPr lang="ru-RU" dirty="0"/>
              <a:t>отчётливые </a:t>
            </a:r>
            <a:r>
              <a:rPr lang="ru-RU" dirty="0" smtClean="0"/>
              <a:t>представления о труде военных.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38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922114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bg2">
                    <a:lumMod val="50000"/>
                  </a:schemeClr>
                </a:solidFill>
              </a:rPr>
              <a:t>Танкист</a:t>
            </a:r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96752"/>
            <a:ext cx="374441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rgbClr val="002060"/>
                </a:solidFill>
              </a:rPr>
              <a:t>Везде, как будто вездеход,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На гусеницах  танк пройдет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Ствол орудийный впереди,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Опасно, враг, не подходи!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Танк прочной защищен броней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И сможет встретить бой!</a:t>
            </a:r>
            <a:br>
              <a:rPr lang="ru-RU" sz="2000" dirty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69" y="1263973"/>
            <a:ext cx="3939030" cy="2621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37477"/>
            <a:ext cx="4281666" cy="2397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69" y="4114446"/>
            <a:ext cx="3705710" cy="2479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14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Лётчик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4618856" cy="20448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Он металлическую птицу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Поднимет в облака.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Теперь воздушная граница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Надежна и крепка!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64" y="3921298"/>
            <a:ext cx="3975328" cy="2721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8316"/>
            <a:ext cx="4240789" cy="2721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64" y="1196751"/>
            <a:ext cx="3975328" cy="2648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28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65012" y="188640"/>
            <a:ext cx="4259263" cy="706437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Моряк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мачте наш трехцветный флаг,</a:t>
            </a:r>
            <a:br>
              <a:rPr lang="ru-RU" sz="2400" dirty="0"/>
            </a:br>
            <a:r>
              <a:rPr lang="ru-RU" sz="2400" dirty="0"/>
              <a:t>На палубе стоит моряк.</a:t>
            </a:r>
            <a:br>
              <a:rPr lang="ru-RU" sz="2400" dirty="0"/>
            </a:br>
            <a:r>
              <a:rPr lang="ru-RU" sz="2400" dirty="0"/>
              <a:t>И знает, что моря страны,</a:t>
            </a:r>
            <a:br>
              <a:rPr lang="ru-RU" sz="2400" dirty="0"/>
            </a:br>
            <a:r>
              <a:rPr lang="ru-RU" sz="2400" dirty="0"/>
              <a:t>Границы океанов</a:t>
            </a:r>
            <a:br>
              <a:rPr lang="ru-RU" sz="2400" dirty="0"/>
            </a:br>
            <a:r>
              <a:rPr lang="ru-RU" sz="2400" dirty="0"/>
              <a:t>И днем, и ночью быть должны</a:t>
            </a:r>
            <a:br>
              <a:rPr lang="ru-RU" sz="2400" dirty="0"/>
            </a:br>
            <a:r>
              <a:rPr lang="ru-RU" sz="2400" dirty="0"/>
              <a:t>Под бдительной охраной!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62" y="3789040"/>
            <a:ext cx="4219907" cy="2595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62" y="260648"/>
            <a:ext cx="4303713" cy="290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Documents and Settings\Root\Рабочий стол\к презентации 23 февраля\1233757002_13460552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3763888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763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Подводник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5"/>
            <a:ext cx="4464496" cy="3744415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Вот </a:t>
            </a:r>
            <a:r>
              <a:rPr lang="ru-RU" dirty="0"/>
              <a:t>дивная картина -</a:t>
            </a:r>
            <a:br>
              <a:rPr lang="ru-RU" dirty="0"/>
            </a:br>
            <a:r>
              <a:rPr lang="ru-RU" dirty="0"/>
              <a:t>Выходит из глубин</a:t>
            </a:r>
            <a:br>
              <a:rPr lang="ru-RU" dirty="0"/>
            </a:br>
            <a:r>
              <a:rPr lang="ru-RU" dirty="0"/>
              <a:t>Стальная субмарина,</a:t>
            </a:r>
            <a:br>
              <a:rPr lang="ru-RU" dirty="0"/>
            </a:br>
            <a:r>
              <a:rPr lang="ru-RU" dirty="0"/>
              <a:t>Как будто бы дельфин!</a:t>
            </a:r>
            <a:br>
              <a:rPr lang="ru-RU" dirty="0"/>
            </a:br>
            <a:r>
              <a:rPr lang="ru-RU" dirty="0"/>
              <a:t>Подводники в ней служат -</a:t>
            </a:r>
            <a:br>
              <a:rPr lang="ru-RU" dirty="0"/>
            </a:br>
            <a:r>
              <a:rPr lang="ru-RU" dirty="0"/>
              <a:t>Они и там, и тут</a:t>
            </a:r>
            <a:br>
              <a:rPr lang="ru-RU" dirty="0"/>
            </a:br>
            <a:r>
              <a:rPr lang="ru-RU" dirty="0"/>
              <a:t>Под водной гладью кружат,</a:t>
            </a:r>
            <a:br>
              <a:rPr lang="ru-RU" dirty="0"/>
            </a:br>
            <a:r>
              <a:rPr lang="ru-RU" dirty="0"/>
              <a:t>Границу берегут!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816475" cy="344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2449141" cy="2449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14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8208"/>
            <a:ext cx="3826768" cy="808504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bg2">
                    <a:lumMod val="50000"/>
                  </a:schemeClr>
                </a:solidFill>
              </a:rPr>
              <a:t>Сапер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3754760" cy="30529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2060"/>
                </a:solidFill>
              </a:rPr>
              <a:t>Давно закончилась война,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Но след оставила она -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Бывает, среди грядок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Закопаны снаряды.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И с техникой придет сапер,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Чтоб обезвредить поле.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Не будет взрывов с этих пор,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Беды, и слез, и боли!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64" y="3769478"/>
            <a:ext cx="4255118" cy="2585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16" y="620688"/>
            <a:ext cx="4658559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4" y="3796240"/>
            <a:ext cx="4015133" cy="2568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70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Военный врач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743" y="1247057"/>
            <a:ext cx="4690864" cy="28369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Солдат у вражеских высот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Был ранен утром рано.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Отважный военврач спасет,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Он перевяжет раны!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Врач извлечет из ран солдата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Два  небольших осколка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И скажет: "Унывать не надо!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Живи, братишка, долго!"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05" y="908720"/>
            <a:ext cx="3859461" cy="2786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6" y="3824545"/>
            <a:ext cx="3672408" cy="2754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22" y="3933454"/>
            <a:ext cx="3603625" cy="260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64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218</Words>
  <Application>Microsoft Office PowerPoint</Application>
  <PresentationFormat>Экран (4:3)</PresentationFormat>
  <Paragraphs>56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Профессии военных</vt:lpstr>
      <vt:lpstr>Презентация PowerPoint</vt:lpstr>
      <vt:lpstr>Цели:</vt:lpstr>
      <vt:lpstr>Танкист</vt:lpstr>
      <vt:lpstr>Лётчик</vt:lpstr>
      <vt:lpstr>       Моряк На мачте наш трехцветный флаг, На палубе стоит моряк. И знает, что моря страны, Границы океанов И днем, и ночью быть должны Под бдительной охраной! </vt:lpstr>
      <vt:lpstr>Подводник</vt:lpstr>
      <vt:lpstr>Сапер</vt:lpstr>
      <vt:lpstr>Военный врач</vt:lpstr>
      <vt:lpstr>Пограничник</vt:lpstr>
      <vt:lpstr>Десантники</vt:lpstr>
      <vt:lpstr>Ракетчик</vt:lpstr>
      <vt:lpstr>Артиллерист</vt:lpstr>
      <vt:lpstr>Пехотинец</vt:lpstr>
      <vt:lpstr>Радист, связист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Власенко </cp:lastModifiedBy>
  <cp:revision>23</cp:revision>
  <dcterms:modified xsi:type="dcterms:W3CDTF">2018-02-24T13:29:28Z</dcterms:modified>
</cp:coreProperties>
</file>