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8677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Восприятие художественной литературы</a:t>
            </a:r>
            <a:br>
              <a:rPr lang="ru-RU" sz="3600" dirty="0" smtClean="0"/>
            </a:br>
            <a:r>
              <a:rPr lang="ru-RU" sz="3600" dirty="0" smtClean="0"/>
              <a:t>Заучивание </a:t>
            </a:r>
            <a:r>
              <a:rPr lang="ru-RU" sz="3600" dirty="0" smtClean="0"/>
              <a:t>Английской народной песенки «</a:t>
            </a:r>
            <a:r>
              <a:rPr lang="ru-RU" sz="3600" dirty="0"/>
              <a:t>Кораблик»</a:t>
            </a:r>
            <a:br>
              <a:rPr lang="ru-RU" sz="3600" dirty="0"/>
            </a:br>
            <a:r>
              <a:rPr lang="ru-RU" sz="3600" dirty="0" smtClean="0"/>
              <a:t> перевод С. Я. Маршака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984448" cy="3096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Логопедическая группа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dirty="0" smtClean="0"/>
              <a:t>Составила: Власенко Нина Владимировна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76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Century" panose="02040604050505020304" pitchFamily="18" charset="0"/>
              </a:rPr>
              <a:t>Использованная литература</a:t>
            </a:r>
            <a:endParaRPr lang="ru-RU" sz="4400" i="1" dirty="0">
              <a:latin typeface="Century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Нищева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В. Современная система коррекционной работы в логопедической группе для детей с общим недоразвитием речи – СПб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ДЕТСТВО-ПРЕСС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Картинный материал взят из интернет ресурса.</a:t>
            </a: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5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4541" b="24936"/>
          <a:stretch/>
        </p:blipFill>
        <p:spPr bwMode="auto">
          <a:xfrm>
            <a:off x="4820574" y="2060848"/>
            <a:ext cx="3915053" cy="4289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и кораблик английская песен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r="50000"/>
          <a:stretch/>
        </p:blipFill>
        <p:spPr bwMode="auto">
          <a:xfrm>
            <a:off x="467544" y="2060847"/>
            <a:ext cx="3303301" cy="4269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Спасибо за внимание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Century" panose="02040604050505020304" pitchFamily="18" charset="0"/>
              </a:rPr>
              <a:t>Задачи:</a:t>
            </a:r>
            <a:endParaRPr lang="ru-RU" i="1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Развивать у детей умение выразительно читать наизусть стихотворение;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Знакомить с жанровыми особенностями сказки, рассказа, стихотворения;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Способствовать выражению эмоциональных проявлений.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latin typeface="Century" panose="02040604050505020304" pitchFamily="18" charset="0"/>
              </a:rPr>
              <a:t>Кораблик</a:t>
            </a:r>
            <a:r>
              <a:rPr lang="ru-RU" sz="5400" i="1" dirty="0" smtClean="0">
                <a:latin typeface="Arial Black" panose="020B0A04020102020204" pitchFamily="34" charset="0"/>
              </a:rPr>
              <a:t> </a:t>
            </a:r>
            <a:endParaRPr lang="ru-RU" sz="5400" i="1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Картинки по запросу картинки кораблик английская пес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960440" cy="459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артинки кораблик английская песенк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63396"/>
            <a:ext cx="3062058" cy="4597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самуил маршак 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4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Century" panose="02040604050505020304" pitchFamily="18" charset="0"/>
              </a:rPr>
              <a:t>НАЙДИ ПОРТРЕТ С. Я. МАРШАКА</a:t>
            </a:r>
            <a:endParaRPr lang="ru-RU" sz="4000" i="1" dirty="0">
              <a:latin typeface="Century" panose="02040604050505020304" pitchFamily="18" charset="0"/>
            </a:endParaRPr>
          </a:p>
        </p:txBody>
      </p:sp>
      <p:sp>
        <p:nvSpPr>
          <p:cNvPr id="4" name="AutoShape 8" descr="Картинки по запросу ЕСЕНИН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ЕСЕНИН портр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ЕСЕНИН портре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330553" y="5460325"/>
            <a:ext cx="18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403135" y="5509291"/>
            <a:ext cx="609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2" y="5460325"/>
            <a:ext cx="50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Здорово, классно, прекрасно, молодец Отлично! Большой смайл смайлик гиф аним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77" y="3279026"/>
            <a:ext cx="12645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Картинки по запросу смайлики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5" y="3557050"/>
            <a:ext cx="983016" cy="11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Картинки по запросу смайлики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7" y="3279026"/>
            <a:ext cx="1055265" cy="11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ПУШКИН портр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3" y="2171583"/>
            <a:ext cx="2567468" cy="3337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самуил маршак портрет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626" y="2171583"/>
            <a:ext cx="2601434" cy="3368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артинки по запросу ЕСЕНИН портре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78" y="2187700"/>
            <a:ext cx="2391642" cy="3376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Плывет, плывет кораблик,</a:t>
            </a:r>
            <a:br>
              <a:rPr lang="ru-RU" sz="2800" dirty="0"/>
            </a:br>
            <a:r>
              <a:rPr lang="ru-RU" sz="2800" dirty="0"/>
              <a:t>Кораблик золотой,</a:t>
            </a:r>
            <a:br>
              <a:rPr lang="ru-RU" sz="2800" dirty="0"/>
            </a:br>
            <a:r>
              <a:rPr lang="ru-RU" sz="2800" dirty="0"/>
              <a:t>Везет, везет подарки,</a:t>
            </a:r>
            <a:br>
              <a:rPr lang="ru-RU" sz="2800" dirty="0"/>
            </a:br>
            <a:r>
              <a:rPr lang="ru-RU" sz="2800" dirty="0"/>
              <a:t>Подарки нам с тобой.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Picture 4" descr="Картинки по запросу картинки кораблик английская песе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556792"/>
            <a:ext cx="5214173" cy="3905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36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палубе матросы</a:t>
            </a:r>
            <a:br>
              <a:rPr lang="ru-RU" sz="2000" dirty="0"/>
            </a:br>
            <a:r>
              <a:rPr lang="ru-RU" sz="2000" dirty="0"/>
              <a:t>Свистят, снуют, спешат,</a:t>
            </a:r>
            <a:br>
              <a:rPr lang="ru-RU" sz="2000" dirty="0"/>
            </a:br>
            <a:r>
              <a:rPr lang="ru-RU" sz="2000" dirty="0"/>
              <a:t>На палубе матросы -</a:t>
            </a:r>
            <a:br>
              <a:rPr lang="ru-RU" sz="2000" dirty="0"/>
            </a:br>
            <a:r>
              <a:rPr lang="ru-RU" sz="2000" dirty="0"/>
              <a:t>Четырнадцать мышат.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Плывет, плывет кораблик</a:t>
            </a:r>
            <a:br>
              <a:rPr lang="ru-RU" sz="2000" dirty="0"/>
            </a:br>
            <a:r>
              <a:rPr lang="ru-RU" sz="2000" dirty="0"/>
              <a:t>На запад, на восток.</a:t>
            </a:r>
            <a:br>
              <a:rPr lang="ru-RU" sz="2000" dirty="0"/>
            </a:br>
            <a:r>
              <a:rPr lang="ru-RU" sz="2000" dirty="0"/>
              <a:t>Канаты паутинки,</a:t>
            </a:r>
          </a:p>
          <a:p>
            <a:r>
              <a:rPr lang="ru-RU" sz="2000" dirty="0"/>
              <a:t>А парус - лепесток. </a:t>
            </a:r>
          </a:p>
        </p:txBody>
      </p:sp>
      <p:pic>
        <p:nvPicPr>
          <p:cNvPr id="7" name="Picture 10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t="-58"/>
          <a:stretch/>
        </p:blipFill>
        <p:spPr bwMode="auto">
          <a:xfrm>
            <a:off x="4572000" y="1268760"/>
            <a:ext cx="3771900" cy="4412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84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852936"/>
            <a:ext cx="2743200" cy="3395464"/>
          </a:xfrm>
        </p:spPr>
        <p:txBody>
          <a:bodyPr>
            <a:normAutofit/>
          </a:bodyPr>
          <a:lstStyle/>
          <a:p>
            <a:r>
              <a:rPr lang="ru-RU" sz="2000" dirty="0"/>
              <a:t>Соломенные весла</a:t>
            </a:r>
            <a:br>
              <a:rPr lang="ru-RU" sz="2000" dirty="0"/>
            </a:br>
            <a:r>
              <a:rPr lang="ru-RU" sz="2000" dirty="0"/>
              <a:t>У маленьких гребцов.</a:t>
            </a:r>
            <a:br>
              <a:rPr lang="ru-RU" sz="2000" dirty="0"/>
            </a:br>
            <a:r>
              <a:rPr lang="ru-RU" sz="2000" dirty="0"/>
              <a:t>Везет, везет кораблик</a:t>
            </a:r>
            <a:br>
              <a:rPr lang="ru-RU" sz="2000" dirty="0"/>
            </a:br>
            <a:r>
              <a:rPr lang="ru-RU" sz="2000" dirty="0"/>
              <a:t>Полфунта леденцов.</a:t>
            </a:r>
          </a:p>
        </p:txBody>
      </p:sp>
      <p:pic>
        <p:nvPicPr>
          <p:cNvPr id="5" name="Объект 4" descr="Картинки по запросу картинки кораблик английская песенка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0"/>
          <a:stretch/>
        </p:blipFill>
        <p:spPr bwMode="auto">
          <a:xfrm>
            <a:off x="3491880" y="1052736"/>
            <a:ext cx="4774149" cy="5195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64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708920"/>
            <a:ext cx="3103240" cy="3635896"/>
          </a:xfrm>
        </p:spPr>
        <p:txBody>
          <a:bodyPr/>
          <a:lstStyle/>
          <a:p>
            <a:r>
              <a:rPr lang="ru-RU" sz="2000" dirty="0"/>
              <a:t>Ведет кораблик утка,</a:t>
            </a:r>
            <a:br>
              <a:rPr lang="ru-RU" sz="2000" dirty="0"/>
            </a:br>
            <a:r>
              <a:rPr lang="ru-RU" sz="2000" dirty="0"/>
              <a:t>Испытанный моряк.</a:t>
            </a:r>
            <a:br>
              <a:rPr lang="ru-RU" sz="2000" dirty="0"/>
            </a:br>
            <a:r>
              <a:rPr lang="ru-RU" sz="2000" dirty="0"/>
              <a:t>- Земля! - сказала </a:t>
            </a:r>
            <a:r>
              <a:rPr lang="ru-RU" sz="2000" dirty="0" smtClean="0"/>
              <a:t> утка</a:t>
            </a:r>
            <a:r>
              <a:rPr lang="ru-RU" sz="2000" dirty="0"/>
              <a:t>. -</a:t>
            </a:r>
            <a:br>
              <a:rPr lang="ru-RU" sz="2000" dirty="0"/>
            </a:br>
            <a:r>
              <a:rPr lang="ru-RU" sz="2000" dirty="0"/>
              <a:t>Причаливайте! Кряк!</a:t>
            </a:r>
          </a:p>
          <a:p>
            <a:endParaRPr lang="ru-RU" dirty="0"/>
          </a:p>
        </p:txBody>
      </p:sp>
      <p:pic>
        <p:nvPicPr>
          <p:cNvPr id="5" name="Picture 6" descr="Картинки по запросу картинки кораблик английская песе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436599" cy="5555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85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536</TotalTime>
  <Words>99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Восприятие художественной литературы Заучивание Английской народной песенки «Кораблик»  перевод С. Я. Маршака</vt:lpstr>
      <vt:lpstr>Задачи:</vt:lpstr>
      <vt:lpstr>Кораблик </vt:lpstr>
      <vt:lpstr>Презентация PowerPoint</vt:lpstr>
      <vt:lpstr>НАЙДИ ПОРТРЕТ С. Я. МАРШАКА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Власенко </cp:lastModifiedBy>
  <cp:revision>29</cp:revision>
  <dcterms:modified xsi:type="dcterms:W3CDTF">2017-01-22T17:05:43Z</dcterms:modified>
</cp:coreProperties>
</file>