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Чтение рассказа Н. Носова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 горке»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8633048" cy="141500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Составила: Власенко Нина Владимировна, воспитатель,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КК.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92006"/>
            <a:ext cx="7461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МАДОУ «Детский сад комбинированного вида № 4 «Солнышко»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6021288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Арамиль 2018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2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27011" r="24801" b="11281"/>
          <a:stretch/>
        </p:blipFill>
        <p:spPr bwMode="auto">
          <a:xfrm>
            <a:off x="1979712" y="404664"/>
            <a:ext cx="5040560" cy="5929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326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Физминутка «Мороз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2565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Но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вечер приближается        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(разведите руки в стороны)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Вьюга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начинается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        (покачайте над головой руками из стороны в сторону).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Крепчает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мороз        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(с усилием сожмите кулаки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—Щиплет щеки, щиплет нос        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(пальцами слегка ущипните щеки и нос)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Руки стали замерзать        (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потрите ладони)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Надо их отогревать                (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подышите на ладони).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Вечер приближается                (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разведите руки в стороны)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Темнота сгущается.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Нам домой давно пора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—До свиданья! До утра!        (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помашите рукой на прощание).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5" b="89844" l="5954" r="8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8" y="3573016"/>
            <a:ext cx="1406608" cy="252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766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Вопросы по содержанию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Каким показался вам мальчик Котька? Почему вы так думаете?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Расскажите как ребята строили горку.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Легко ли им было?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Какие части можно выделить в рассказе?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Придумайте им названия.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40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«Закончи предложение»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Был ясный, солнечный день. Снег на солнце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(искрился, сверкал, переливался, блестел).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Миша сел на санки и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…(помчался, полетел пулей, полетел вихрем)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 горки.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Санки перевернулись и мальчик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(полетел вверх тормашками, шлёпнулся).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Котьке очень хотелось, чтобы горка получилась. Он трудился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(не покладая рук, старательно, в поте лица).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34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Картинки по запросу смайлик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6" r="98120">
                        <a14:foregroundMark x1="27820" y1="26984" x2="35338" y2="49206"/>
                        <a14:foregroundMark x1="12030" y1="36508" x2="13534" y2="57143"/>
                        <a14:foregroundMark x1="33459" y1="36508" x2="39474" y2="37037"/>
                        <a14:foregroundMark x1="52256" y1="82540" x2="87218" y2="84127"/>
                        <a14:foregroundMark x1="95489" y1="81481" x2="93233" y2="84656"/>
                        <a14:foregroundMark x1="92857" y1="91005" x2="92857" y2="91005"/>
                        <a14:foregroundMark x1="76692" y1="88889" x2="83083" y2="98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5470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72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Развивать у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детей  умение чувствовать и понимать характер образов художественных произведений,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усваивать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последовательность развития сюжета,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замечать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выразительно-изобразительные средства,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помогающие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раскрытию содержания,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обогащать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речь фразеологизмами,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учить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понимать переносное значение некоторых словосочетаний, предложений.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675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«Скажи по другому»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Что обозначают выражения: 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«Душа в пятки ушла»?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«Надул губы»?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«Зарубить на носу»?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«Повесить голову»?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«Вверх тормашками»?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«Как ни в чём не бывало»?</a:t>
            </a:r>
          </a:p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«Не покладая рук»?</a:t>
            </a: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1727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Рассматривание картинки На горке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Картинки по запросу картинка на гор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64288" cy="5032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720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4095304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88432" cy="5205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2806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1896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7282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960813" cy="4464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628800"/>
            <a:ext cx="381642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40562"/>
            <a:ext cx="2807429" cy="3634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6888163" cy="3167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075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832475" cy="589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095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232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Чтение рассказа Н. Носова  «На горке»</vt:lpstr>
      <vt:lpstr>Задачи:</vt:lpstr>
      <vt:lpstr>Игра «Скажи по другому»</vt:lpstr>
      <vt:lpstr>Рассматривание картинки На горке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Физминутка «Мороз» </vt:lpstr>
      <vt:lpstr>Вопросы по содержанию</vt:lpstr>
      <vt:lpstr>Игра «Закончи предложение»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Власенко </cp:lastModifiedBy>
  <cp:revision>15</cp:revision>
  <dcterms:modified xsi:type="dcterms:W3CDTF">2018-01-23T16:32:13Z</dcterms:modified>
</cp:coreProperties>
</file>