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73" r:id="rId8"/>
    <p:sldId id="274" r:id="rId9"/>
    <p:sldId id="262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941168"/>
            <a:ext cx="6400800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Составила:  воспитатель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квалификационной категории Власенко Нина Владимировна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Презентация на тему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чтение "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К.И. Чуковский "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Федорино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горе"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332656"/>
            <a:ext cx="656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МАДОУ «Детский сад комбинированного вида № 4 «Солнышко»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Администратор\Рабочий стол\1018985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62069"/>
            <a:ext cx="2276336" cy="3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Федора попросила прощение. Пообещала исправиться. «Ой, вы, бедные сиротки мои, Утюги и сковородки мои! Вы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подите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-ка, немытые, домой, Я водою вас умою ключевой. Я почищу вас песочком, Окачу вас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кипяточком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И вы будете опять, Словно солнышко, сиять, А поганых тараканов я повыведу, Прусаков и пауков я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повымету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!» «Мне Федору жалко» «Ах, она бедняжка!» «Надо бы вернуться!» «Мы Федоре не враги!»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Федорушку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прощаю, Сладким чаем угощаю. Кушай, кушай, Федора Егоровна!» «Уж не буду, уж не буду Я посуду обижать. Буду, буду я посуду И любить и уважать!»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Прощение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Исправление.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Счастливый конец сказки.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6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Чтобы было чисто в доме… Клади вещи на свои места. ДА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Грязную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посуду мой раз в неделю. НЕТ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Постель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можно не заправлять, всё равно вечером ложиться спать. НЕТ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Выноси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мусор ежедневно. ДА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Подметай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мой, пылесось в доме. ДА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Оставляй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крошки на столе, чтобы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тараканчики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не остались голодными. НЕТ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Игра «ДА - НЕТ»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познакомиться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биографией и творчеством К. И. Чуковского; вспомнить его сказки, познакомиться с загадками Корнея Ивановича; прочитать интересную сказку «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Федорино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горе» К. И. Чуковского.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Цели: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Администратор\Рабочий стол\illyustratsi-chukovsky-stikh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91821"/>
            <a:ext cx="389572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7296" y="890666"/>
            <a:ext cx="6336704" cy="5904656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Н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астоящее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имя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писателя - 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Николай Васильевич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Корнейчуков.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Корней Иванович Чуковский — детский поэт с большой буквы, настоящий всенародный любимец. Без стихов Корнея Чуковского невозможно представить ни мир детской поэзии, ни сам детский мир — добрый и красочный. Именно его стихотворные сказки формируют в детском сознании позитивное отношение к окружающему. Большинство произведений для детей написаны Корнеем Чуковским около века назад, но по-прежнему остаются одними из самых любимых детворой. Корней Иванович Чуковский является самым издаваемым в России автором детской литературы.</a:t>
            </a:r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16632"/>
            <a:ext cx="4896544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К.И. Чуковский </a:t>
            </a:r>
          </a:p>
        </p:txBody>
      </p:sp>
      <p:pic>
        <p:nvPicPr>
          <p:cNvPr id="1026" name="Picture 2" descr="C:\Documents and Settings\Администратор\Рабочий стол\hello_html_m1b3ea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593449" cy="40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Лежу я у вас под ногами,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Топчите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меня сапогами.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завтра во двор унесите меня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бейте меня, колотите меня,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Чтоб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дети могли поваляться на мне,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Барахтаться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 кувыркаться на мне.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Загадка К.И. Чуковского</a:t>
            </a:r>
          </a:p>
        </p:txBody>
      </p:sp>
      <p:pic>
        <p:nvPicPr>
          <p:cNvPr id="2050" name="Picture 2" descr="C:\Documents and Settings\Администратор\Рабочий стол\depositphotos_7477502-stock-photo-flying-carp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3" b="100000" l="196" r="99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67849"/>
            <a:ext cx="3719910" cy="26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5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646771"/>
            <a:ext cx="8229600" cy="4572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 каких слов начинается сказка?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Чьи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слова?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3352"/>
            <a:ext cx="4258816" cy="612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Работа с текстом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6588224" y="188641"/>
            <a:ext cx="2376264" cy="1426436"/>
          </a:xfrm>
          <a:prstGeom prst="cloudCallout">
            <a:avLst>
              <a:gd name="adj1" fmla="val -81956"/>
              <a:gd name="adj2" fmla="val -3846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«Что такое? Почему? Ничего я не пойму» </a:t>
            </a:r>
          </a:p>
          <a:p>
            <a:pPr algn="ctr"/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3635896" y="4293096"/>
            <a:ext cx="3312368" cy="1224136"/>
          </a:xfrm>
          <a:prstGeom prst="cloudCallout">
            <a:avLst>
              <a:gd name="adj1" fmla="val -52478"/>
              <a:gd name="adj2" fmla="val 9802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«Я бегу, бегу, бегу, Удержаться не могу!» 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179512" y="2428715"/>
            <a:ext cx="3600400" cy="1008112"/>
          </a:xfrm>
          <a:prstGeom prst="cloudCallout">
            <a:avLst>
              <a:gd name="adj1" fmla="val -36629"/>
              <a:gd name="adj2" fmla="val 15984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«Вы куда? куда? куда? куда</a:t>
            </a:r>
            <a:r>
              <a:rPr lang="ru-RU" dirty="0" smtClean="0"/>
              <a:t>?</a:t>
            </a:r>
            <a:r>
              <a:rPr lang="ru-RU" dirty="0"/>
              <a:t> </a:t>
            </a:r>
            <a:r>
              <a:rPr lang="ru-RU" dirty="0" smtClean="0"/>
              <a:t>куда?» 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4355976" y="2284699"/>
            <a:ext cx="4176464" cy="1296144"/>
          </a:xfrm>
          <a:prstGeom prst="cloudCallout">
            <a:avLst>
              <a:gd name="adj1" fmla="val 39776"/>
              <a:gd name="adj2" fmla="val 1055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«Эй, держи, держи, держи, держи, держи!»</a:t>
            </a:r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" b="98638" l="6931" r="99010">
                        <a14:foregroundMark x1="62624" y1="14986" x2="39851" y2="13896"/>
                        <a14:foregroundMark x1="29455" y1="20163" x2="19802" y2="19346"/>
                        <a14:backgroundMark x1="41089" y1="6812" x2="5941" y2="12262"/>
                        <a14:backgroundMark x1="56436" y1="44142" x2="16584" y2="30518"/>
                        <a14:backgroundMark x1="12129" y1="85831" x2="18564" y2="64305"/>
                        <a14:backgroundMark x1="36634" y1="26431" x2="46287" y2="16076"/>
                        <a14:backgroundMark x1="28960" y1="15259" x2="36634" y2="10899"/>
                        <a14:backgroundMark x1="55198" y1="7629" x2="56436" y2="8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66" y="800809"/>
            <a:ext cx="1151842" cy="10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7192"/>
            <a:ext cx="135890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35833"/>
            <a:ext cx="7556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27" y="3303039"/>
            <a:ext cx="10636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2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890664" cy="1219200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Чьи слова?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5364088" y="2276872"/>
            <a:ext cx="3456384" cy="201622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«Уходите, бегите, </a:t>
            </a:r>
            <a:r>
              <a:rPr lang="ru-RU" dirty="0" err="1"/>
              <a:t>спасайтеся</a:t>
            </a:r>
            <a:r>
              <a:rPr lang="ru-RU" dirty="0"/>
              <a:t>!» И в железную трубу: «</a:t>
            </a:r>
            <a:r>
              <a:rPr lang="ru-RU" dirty="0" err="1"/>
              <a:t>Бу-бу-бу</a:t>
            </a:r>
            <a:r>
              <a:rPr lang="ru-RU" dirty="0"/>
              <a:t>! </a:t>
            </a:r>
            <a:r>
              <a:rPr lang="ru-RU" dirty="0" err="1"/>
              <a:t>Бу-бу-бу</a:t>
            </a:r>
            <a:r>
              <a:rPr lang="ru-RU" dirty="0"/>
              <a:t>!»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73" y="5208348"/>
            <a:ext cx="3432175" cy="14081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0" y="2105713"/>
            <a:ext cx="3432175" cy="140811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82007" y="5589240"/>
            <a:ext cx="259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«Ой-ой-ой! Ой-ой-ой! </a:t>
            </a:r>
            <a:r>
              <a:rPr lang="ru-RU" dirty="0" err="1"/>
              <a:t>Воротитеся</a:t>
            </a:r>
            <a:r>
              <a:rPr lang="ru-RU" dirty="0"/>
              <a:t> домой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39348" y="2625104"/>
            <a:ext cx="255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«Я Федоре не слуга!»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6876256" y="188640"/>
            <a:ext cx="2160240" cy="129614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«На Федору я сердито!»</a:t>
            </a:r>
          </a:p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42" y="4839416"/>
            <a:ext cx="1572904" cy="21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008" y="2459323"/>
            <a:ext cx="1408707" cy="187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43" y="188640"/>
            <a:ext cx="1173862" cy="17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6345"/>
            <a:ext cx="141446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2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02805"/>
            <a:ext cx="2818656" cy="6843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Чьи слова?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5320650" y="836712"/>
            <a:ext cx="2952328" cy="1512168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«Никогда мы, никогда Не воротимся сюда!»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34" l="1067" r="97867">
                        <a14:backgroundMark x1="2933" y1="38361" x2="52533" y2="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72" y="0"/>
            <a:ext cx="1756357" cy="251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107504" y="2353545"/>
            <a:ext cx="5040560" cy="307423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«Эй вы, глупые тарелки, Что вы скачете, как белки? Вам ли бегать за воротами С воробьями желторотыми? Вы в канаву упадёте, Вы утонете в болоте.  Не ходите, погодите, </a:t>
            </a:r>
            <a:r>
              <a:rPr lang="ru-RU" dirty="0" err="1"/>
              <a:t>Воротитеся</a:t>
            </a:r>
            <a:r>
              <a:rPr lang="ru-RU" dirty="0"/>
              <a:t> домой!»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30" y="3530066"/>
            <a:ext cx="1872166" cy="263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27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Раз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два, три, четыре, (Ритмичные удары кулачками и в ладоши попеременно.)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Мы посуду перемыли: (Одна ладонь скользит по другой)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Чайник, чашку, ковшик, ложку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 большую поварешку. (Загибаем пальчики по одному на каждое название посуды.)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Мы посуду перемыли, (Одна ладонь скользит по другой.)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Только чашку мы разбили,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Ковшик тоже развалился,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Нос у чайника отбился, (Снова загибаем пальчики.)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Ложку мы чуть-чуть сломали.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Так мы маме помогали. (Ритмичные удары кулачками и в ладоши переменно.)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Физминутка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Помошники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9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Почему посуда убегает от Федоры? «Было нам у бабы худо, Не любила нас она, Била, била нас она, Запылила, закоптила,  Загубила нас она!»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Какая Федора в начале сказки? НЕОПРЯТНАЯ ЛЕНИВАЯ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НЕРЯШЛИВАЯ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-Простила ли посуда Федору? -Почему?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Какой стала Федора в конце сказки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ДОБРАЯ ЗАБОТЛИВАЯ ТРУДОЛЮБИВАЯ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Вопросы по тексту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1606779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83" l="483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496" y="2204864"/>
            <a:ext cx="1244990" cy="209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010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522</TotalTime>
  <Words>503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на тему  чтение "К.И. Чуковский "Федорино горе"</vt:lpstr>
      <vt:lpstr>Цели: </vt:lpstr>
      <vt:lpstr>К.И. Чуковский </vt:lpstr>
      <vt:lpstr>Загадка К.И. Чуковского</vt:lpstr>
      <vt:lpstr>Работа с текстом</vt:lpstr>
      <vt:lpstr>Чьи слова? </vt:lpstr>
      <vt:lpstr>Чьи слова?</vt:lpstr>
      <vt:lpstr>  Физминутка:  «Помошники»</vt:lpstr>
      <vt:lpstr>Вопросы по тексту</vt:lpstr>
      <vt:lpstr>Счастливый конец сказки. </vt:lpstr>
      <vt:lpstr>Игра «ДА - НЕТ»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литературному чтению на тему "К.И. Чуковский "Федорино горе"</dc:title>
  <cp:lastModifiedBy>Власенко </cp:lastModifiedBy>
  <cp:revision>24</cp:revision>
  <dcterms:modified xsi:type="dcterms:W3CDTF">2020-01-03T08:38:44Z</dcterms:modified>
</cp:coreProperties>
</file>