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7" r:id="rId3"/>
    <p:sldId id="257" r:id="rId4"/>
    <p:sldId id="256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74" r:id="rId14"/>
    <p:sldId id="265" r:id="rId15"/>
    <p:sldId id="270" r:id="rId16"/>
    <p:sldId id="271" r:id="rId17"/>
    <p:sldId id="267" r:id="rId18"/>
    <p:sldId id="266" r:id="rId19"/>
    <p:sldId id="268" r:id="rId20"/>
    <p:sldId id="269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0801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Сказка «Мороз Иванович»</a:t>
            </a:r>
            <a:endParaRPr lang="ru-RU" sz="60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Восприятие художественной литературы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Логопедическая группа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Составила : Власенко Нина Владимировна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воспитатель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netaskazok.ru/images/stories/odoevsky/moroz-ivanici/tmp40F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20689"/>
            <a:ext cx="6192688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448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netaskazok.ru/images/stories/odoevsky/moroz-ivanici/tmp40F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477792" cy="596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348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417/157060903.d6/0_abc04_2fd389df_X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764703"/>
            <a:ext cx="6059259" cy="610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208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netaskazok.ru/images/stories/odoevsky/moroz-ivanici/tmp40F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396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4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i-online.com/images/moroz-ivanovi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17" y="371525"/>
            <a:ext cx="6408712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404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netaskazok.ru/images/stories/odoevsky/moroz-ivanici/tmp40F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080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26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netaskazok.ru/images/stories/russian_2/moroz_ivanovici/img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646290" cy="641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zki-chudu.ru/Pomoshchnik/Moroz_Ivan/Moroz-Ivanovich_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12768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c1auci.com/d/706480/d/image017_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60649"/>
            <a:ext cx="6048673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iryroom.ru/wp-content/uploads/2012/03/kr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7" y="404664"/>
            <a:ext cx="6408713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ru-RU" i="1" dirty="0" smtClean="0"/>
              <a:t>Учить детей эмоционально воспринимать образное содержание сказки;</a:t>
            </a:r>
          </a:p>
          <a:p>
            <a:r>
              <a:rPr lang="ru-RU" i="1" dirty="0" smtClean="0"/>
              <a:t>Подвести к пониманию идеи произведения, показать её связь со значением пословицы.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Monotype Corsiva" panose="03010101010201010101" pitchFamily="66" charset="0"/>
              </a:rPr>
              <a:t>Цели:</a:t>
            </a:r>
            <a:endParaRPr lang="ru-RU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5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netaskazok.ru/images/stories/odoevsky/moroz-ivanici/tmp40F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9674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7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0" y="2349500"/>
            <a:ext cx="8172450" cy="324008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А вы, детушки, думайте, гадайте, что здесь правда, что неправда, что сказано впрямь, что стороною, что шутки ради, что в наставление.</a:t>
            </a:r>
            <a:endParaRPr lang="ru-RU" sz="4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71975" y="-625961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</a:rPr>
              <a:t>.</a:t>
            </a:r>
            <a:endParaRPr lang="ru-RU" sz="24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sz="7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3581400"/>
            <a:ext cx="4824536" cy="19050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Нам даром, без труда ничего не даётся,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Недаром исстари пословица ведётся.</a:t>
            </a: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496855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ОДОЕВСКИЙ ВЛАДИМИР ФЁДОРОВИЧ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1803 - 1869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 descr="http://az.lib.ru/o/odoewskij_w_f/.photo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916832"/>
            <a:ext cx="33843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410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>
          <a:xfrm>
            <a:off x="914400" y="3717032"/>
            <a:ext cx="3352800" cy="50405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В. Ф. ОДОЕВСКИЙ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4392488" cy="32403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МОРОЗ ИВАНОВИЧ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 descr="http://liveliteratura.ru/wp-content/uploads/2013/12/Moroz-Ivanovic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24744"/>
            <a:ext cx="464400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533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4048" y="338328"/>
            <a:ext cx="3888432" cy="55389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РУКОДЕЛЬНИЦА 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ЛЕНИВИЦА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8" y="980728"/>
            <a:ext cx="4188220" cy="547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27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-fotki.yandex.ru/get/6518/157060903.d6/0_abbff_7f2c43ab_XXL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472608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262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иллюстрации к сказке мороз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8" y="1313359"/>
            <a:ext cx="7620000" cy="4781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32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348/2_3363469f73ce9dcdd49e8da200d8acb8_13854529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45" y="936942"/>
            <a:ext cx="6645910" cy="498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792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netaskazok.ru/images/stories/odoevsky/moroz-ivanici/tmp40F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037262" cy="539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762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</TotalTime>
  <Words>100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Сказка «Мороз Иванович»</vt:lpstr>
      <vt:lpstr>Цели:</vt:lpstr>
      <vt:lpstr>ОДОЕВСКИЙ ВЛАДИМИР ФЁДОРОВИЧ 1803 - 1869</vt:lpstr>
      <vt:lpstr>  МОРОЗ ИВАНОВИЧ</vt:lpstr>
      <vt:lpstr>РУКОДЕЛЬНИЦА И ЛЕНИВИЦА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 МОРОЗ ИВАНОВИЧ</dc:title>
  <cp:lastModifiedBy>Власенко </cp:lastModifiedBy>
  <cp:revision>20</cp:revision>
  <dcterms:modified xsi:type="dcterms:W3CDTF">2017-01-22T18:03:03Z</dcterms:modified>
</cp:coreProperties>
</file>