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-90" y="-48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688E6-0ADF-429D-80EB-9BF8FC01BC74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F8B5E-7C89-4BE8-9CE1-1474235928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8410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688E6-0ADF-429D-80EB-9BF8FC01BC74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F8B5E-7C89-4BE8-9CE1-1474235928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554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688E6-0ADF-429D-80EB-9BF8FC01BC74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F8B5E-7C89-4BE8-9CE1-1474235928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073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688E6-0ADF-429D-80EB-9BF8FC01BC74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F8B5E-7C89-4BE8-9CE1-1474235928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631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688E6-0ADF-429D-80EB-9BF8FC01BC74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F8B5E-7C89-4BE8-9CE1-1474235928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426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688E6-0ADF-429D-80EB-9BF8FC01BC74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F8B5E-7C89-4BE8-9CE1-1474235928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176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688E6-0ADF-429D-80EB-9BF8FC01BC74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F8B5E-7C89-4BE8-9CE1-1474235928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669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688E6-0ADF-429D-80EB-9BF8FC01BC74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F8B5E-7C89-4BE8-9CE1-1474235928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7434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688E6-0ADF-429D-80EB-9BF8FC01BC74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F8B5E-7C89-4BE8-9CE1-1474235928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1452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688E6-0ADF-429D-80EB-9BF8FC01BC74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F8B5E-7C89-4BE8-9CE1-1474235928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9516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688E6-0ADF-429D-80EB-9BF8FC01BC74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F8B5E-7C89-4BE8-9CE1-1474235928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913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8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9688E6-0ADF-429D-80EB-9BF8FC01BC74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EF8B5E-7C89-4BE8-9CE1-1474235928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087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8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Зимний вечер</a:t>
            </a:r>
            <a:endParaRPr lang="ru-RU" sz="8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b="1" dirty="0"/>
              <a:t>ЗИМНИЙ ВЕЧЕР</a:t>
            </a:r>
          </a:p>
          <a:p>
            <a:r>
              <a:rPr lang="ru-RU" dirty="0"/>
              <a:t>Буря мглою небо кроет,</a:t>
            </a:r>
            <a:br>
              <a:rPr lang="ru-RU" dirty="0"/>
            </a:br>
            <a:r>
              <a:rPr lang="ru-RU" dirty="0"/>
              <a:t>Вихри снежные крутя;</a:t>
            </a:r>
            <a:br>
              <a:rPr lang="ru-RU" dirty="0"/>
            </a:br>
            <a:r>
              <a:rPr lang="ru-RU" dirty="0"/>
              <a:t>То, как зверь, она завоет,</a:t>
            </a:r>
            <a:br>
              <a:rPr lang="ru-RU" dirty="0"/>
            </a:br>
            <a:r>
              <a:rPr lang="ru-RU" dirty="0"/>
              <a:t>То заплачет, как дитя,</a:t>
            </a:r>
            <a:br>
              <a:rPr lang="ru-RU" dirty="0"/>
            </a:br>
            <a:r>
              <a:rPr lang="ru-RU" dirty="0"/>
              <a:t>То по кровле обветшалой</a:t>
            </a:r>
            <a:br>
              <a:rPr lang="ru-RU" dirty="0"/>
            </a:br>
            <a:r>
              <a:rPr lang="ru-RU" dirty="0"/>
              <a:t>Вдруг соломой зашумит,</a:t>
            </a:r>
            <a:br>
              <a:rPr lang="ru-RU" dirty="0"/>
            </a:br>
            <a:r>
              <a:rPr lang="ru-RU" dirty="0"/>
              <a:t>То, как путник запоздалый,</a:t>
            </a:r>
            <a:br>
              <a:rPr lang="ru-RU" dirty="0"/>
            </a:br>
            <a:r>
              <a:rPr lang="ru-RU" dirty="0"/>
              <a:t>К нам в окошко застучит.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647339" cy="7471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61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5192" y="340741"/>
            <a:ext cx="10515600" cy="1325563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Александр Сергеевич Пушкин 1799 - 1837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560" y="1557228"/>
            <a:ext cx="4396632" cy="510741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5693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8000"/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Буря мглою небо кроет,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Вихри снежные крутя;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То, как зверь, она завоет,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То заплачет, как дитя,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То по кровле обветшалой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Вдруг соломой зашумит,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То, как путник запоздалый,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К нам в окошко застучит.</a:t>
            </a:r>
          </a:p>
        </p:txBody>
      </p:sp>
    </p:spTree>
    <p:extLst>
      <p:ext uri="{BB962C8B-B14F-4D97-AF65-F5344CB8AC3E}">
        <p14:creationId xmlns:p14="http://schemas.microsoft.com/office/powerpoint/2010/main" val="15740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Картинки по запросу зимний вечер пушкин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986" y="2913062"/>
            <a:ext cx="5207318" cy="3944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4759" y="0"/>
            <a:ext cx="4890490" cy="372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20</Words>
  <Application>Microsoft Office PowerPoint</Application>
  <PresentationFormat>Произвольный</PresentationFormat>
  <Paragraphs>5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Зимний вечер</vt:lpstr>
      <vt:lpstr>Александр Сергеевич Пушкин 1799 - 1837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Власенко </cp:lastModifiedBy>
  <cp:revision>7</cp:revision>
  <dcterms:created xsi:type="dcterms:W3CDTF">2017-12-06T02:20:06Z</dcterms:created>
  <dcterms:modified xsi:type="dcterms:W3CDTF">2018-02-22T06:43:02Z</dcterms:modified>
</cp:coreProperties>
</file>