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2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2844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http://www.picrolls.com/wallpaper/31/31372-Vector_Bulletin_Vol_2_No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-36511" y="676275"/>
            <a:ext cx="6686549" cy="3395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6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Сергей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6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Владимирович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6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МИХАЛКОВ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C:\Users\1\Documents\дядя степа 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333375"/>
            <a:ext cx="4627561" cy="62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Картинки по запросу дядя стёпа быстро вскакивал с дивана велик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338903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C:\Users\1\Documents\дядя степа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436" y="476250"/>
            <a:ext cx="4468811" cy="5976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 descr="C:\Users\1\Documents\дядя степа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5686" y="404812"/>
            <a:ext cx="4478337" cy="602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C:\Users\1\Documents\дядя степа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066" y="188640"/>
            <a:ext cx="4727575" cy="62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Картинки по запросу дядя стёпа в тир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85" y="1267153"/>
            <a:ext cx="4103719" cy="357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C:\Users\1\Documents\дядя степа 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783" y="188640"/>
            <a:ext cx="4364037" cy="612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Картинки по запросу дядя стёпа на карнавал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72058"/>
            <a:ext cx="4343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C:\Users\1\Documents\дядя степа 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5875" y="333375"/>
            <a:ext cx="4400550" cy="604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C:\Users\1\Documents\дядя степа 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1411" y="404812"/>
            <a:ext cx="4441825" cy="60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C:\Users\1\Documents\дядя степа 1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786" y="306387"/>
            <a:ext cx="4511675" cy="61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C:\Users\1\Documents\дядя степа 1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786" y="476250"/>
            <a:ext cx="4511675" cy="603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C:\Users\1\Documents\дядя степа1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3768" y="260648"/>
            <a:ext cx="4506911" cy="603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C:\Users\1\Documents\михалков 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3625" y="95250"/>
            <a:ext cx="4476749" cy="66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C:\Users\1\Documents\дядя степа1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9011" y="404812"/>
            <a:ext cx="4618036" cy="603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C:\Users\1\Documents\дядя степа титульник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750" y="357187"/>
            <a:ext cx="4762499" cy="614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C:\Users\1\Documents\Михалков маленький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8536" y="549275"/>
            <a:ext cx="4800600" cy="583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 descr="C:\Users\1\Documents\михалков старый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9975" y="404812"/>
            <a:ext cx="4192587" cy="606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http://kak.znate.ru/pars_docs/refs/37/36731/36731-48_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C:\Users\1\Documents\флаг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750" y="476250"/>
            <a:ext cx="7993062" cy="599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imn-rossii-gimn-rossijskoj-federacii-so-slovami_(mp3.cc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8012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C:\Users\1\Documents\дядя степа 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1411" y="333375"/>
            <a:ext cx="4532312" cy="604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C:\Users\1\Documents\дядя степа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1411" y="333375"/>
            <a:ext cx="4548187" cy="616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C:\Users\1\Documents\дядя степа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5875" y="404812"/>
            <a:ext cx="4546599" cy="604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http://kak.znate.ru/pars_docs/refs/37/36731/36731-4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C:\Users\1\Documents\дядя степа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5686" y="333375"/>
            <a:ext cx="4492624" cy="61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Экран (4:3)</PresentationFormat>
  <Paragraphs>3</Paragraphs>
  <Slides>21</Slides>
  <Notes>21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Власенко </cp:lastModifiedBy>
  <cp:revision>3</cp:revision>
  <dcterms:modified xsi:type="dcterms:W3CDTF">2017-04-23T19:11:34Z</dcterms:modified>
</cp:coreProperties>
</file>