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71" r:id="rId11"/>
    <p:sldId id="277" r:id="rId12"/>
    <p:sldId id="267" r:id="rId13"/>
    <p:sldId id="268" r:id="rId14"/>
    <p:sldId id="272" r:id="rId15"/>
    <p:sldId id="269" r:id="rId16"/>
    <p:sldId id="276" r:id="rId17"/>
    <p:sldId id="273" r:id="rId18"/>
    <p:sldId id="270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30" autoAdjust="0"/>
  </p:normalViewPr>
  <p:slideViewPr>
    <p:cSldViewPr>
      <p:cViewPr varScale="1">
        <p:scale>
          <a:sx n="67" d="100"/>
          <a:sy n="67" d="100"/>
        </p:scale>
        <p:origin x="-4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3;&#1080;&#1082;&#1086;&#1083;&#1072;&#1081;\Downloads\20211206_114957.mp4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package" Target="../embeddings/____________Microsoft_Office_PowerPoint1.pptx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56490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2564904"/>
            <a:ext cx="5544616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03648" y="2334071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MS Reference Sans Serif" pitchFamily="34" charset="0"/>
              </a:rPr>
              <a:t>Презентация проекта 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MS Reference Sans Serif" pitchFamily="34" charset="0"/>
              </a:rPr>
              <a:t>«Зимующие птицы»</a:t>
            </a:r>
            <a:endParaRPr lang="ru-RU" sz="3600" b="1" i="1" dirty="0">
              <a:solidFill>
                <a:srgbClr val="0070C0"/>
              </a:solidFill>
              <a:latin typeface="MS Reference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6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569"/>
          <a:stretch/>
        </p:blipFill>
        <p:spPr bwMode="auto">
          <a:xfrm>
            <a:off x="6300192" y="2924944"/>
            <a:ext cx="2664296" cy="212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37331"/>
            <a:ext cx="32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64088" y="980728"/>
            <a:ext cx="2318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Использование раздаточного материала на НОД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5373216"/>
            <a:ext cx="2565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Наблюдение за птицами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прогулке</a:t>
            </a:r>
            <a:endParaRPr lang="ru-RU" dirty="0"/>
          </a:p>
        </p:txBody>
      </p:sp>
      <p:pic>
        <p:nvPicPr>
          <p:cNvPr id="5131" name="Picture 11" descr="J:\детский сад\фото группы 2017\20171017_1154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68" t="28515" r="13888" b="27832"/>
          <a:stretch/>
        </p:blipFill>
        <p:spPr bwMode="auto">
          <a:xfrm>
            <a:off x="4139952" y="2924944"/>
            <a:ext cx="1802576" cy="21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Николай\Downloads\20211216_090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045992" y="490512"/>
            <a:ext cx="2414974" cy="1811230"/>
          </a:xfrm>
          <a:prstGeom prst="rect">
            <a:avLst/>
          </a:prstGeom>
          <a:noFill/>
        </p:spPr>
      </p:pic>
      <p:pic>
        <p:nvPicPr>
          <p:cNvPr id="16" name="20211206_11495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39552" y="2924944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2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515719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Загадывание загадок </a:t>
            </a:r>
            <a:endParaRPr lang="ru-RU" sz="2800" dirty="0"/>
          </a:p>
        </p:txBody>
      </p:sp>
      <p:pic>
        <p:nvPicPr>
          <p:cNvPr id="22530" name="Picture 2" descr="C:\Users\Николай\Downloads\20211220_104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96849" y="1023831"/>
            <a:ext cx="4377270" cy="3282952"/>
          </a:xfrm>
          <a:prstGeom prst="rect">
            <a:avLst/>
          </a:prstGeom>
          <a:noFill/>
        </p:spPr>
      </p:pic>
      <p:pic>
        <p:nvPicPr>
          <p:cNvPr id="22531" name="Picture 3" descr="C:\Users\Николай\Downloads\20211220_104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1506" y="956726"/>
            <a:ext cx="4416491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59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9573"/>
            <a:ext cx="87849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  <a:p>
            <a:pPr algn="ctr"/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Подвижные игры: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Птицы в гнездышках», «Птички летают», «Птички и птенчики», «Ловлю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птиц»,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Совушка-сова»,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«Воробьи и автомобиль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Пальчиковые игры: «Птички»; «Кормушка».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Николай\Downloads\20211216_090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87790" y="2936946"/>
            <a:ext cx="4128460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33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6632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Трудовая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ctr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Изготовление эко-кормушек.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*Труд в природе – кормление птиц.</a:t>
            </a:r>
          </a:p>
        </p:txBody>
      </p:sp>
      <p:pic>
        <p:nvPicPr>
          <p:cNvPr id="7" name="Picture 2" descr="C:\Users\Николай\Downloads\20211122_112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772816"/>
            <a:ext cx="3253290" cy="433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268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0" y="-19556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6632"/>
            <a:ext cx="8784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Продуктивная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Раскрашивание силуэтов птиц.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Раскрашивание птиц, опираясь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образцы «Птицы на дереве».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Лепка зимующих птиц (снегири и синички).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«Снегири на ветке рябины»» - рисование птичек.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Оригами «Снегирь»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Николай\Downloads\IMG-20211117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212976"/>
            <a:ext cx="2878965" cy="215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Николай\Downloads\IMG-20211117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2443200" cy="32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Users\Николай\Downloads\IMG-20211214-WA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140968"/>
            <a:ext cx="248427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203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0"/>
            <a:ext cx="869625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речи       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Составление описательного рассказа об одной из зимующих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птиц;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Дидактические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игры: «Назови ласково», «Один-много», «Большой – маленький», «Сосчитай птиц», «Угадай по описанию»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Чтение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худ. литературы: В. Звягиной «Воробей», С. А. Есенина «Поёт зима, аукает», Т. Евдошенко «Берегите птиц», 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Никонова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«Зимние гости»;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 Отгадывание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загадок про зимующих птиц;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4581128"/>
            <a:ext cx="2801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Составление </a:t>
            </a:r>
            <a:endParaRPr lang="ru-RU" dirty="0" smtClean="0"/>
          </a:p>
          <a:p>
            <a:pPr algn="ctr"/>
            <a:r>
              <a:rPr lang="ru-RU" dirty="0" smtClean="0"/>
              <a:t>описательного </a:t>
            </a:r>
            <a:r>
              <a:rPr lang="ru-RU" dirty="0"/>
              <a:t>рассказа </a:t>
            </a:r>
          </a:p>
        </p:txBody>
      </p:sp>
      <p:pic>
        <p:nvPicPr>
          <p:cNvPr id="11" name="Picture 2" descr="C:\Users\Николай\Downloads\20211220_100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903177" y="3681999"/>
            <a:ext cx="3176120" cy="2382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109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 descr="C:\Users\Николай\Downloads\20211220_095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65566" y="1070738"/>
            <a:ext cx="4176464" cy="3132348"/>
          </a:xfrm>
          <a:prstGeom prst="rect">
            <a:avLst/>
          </a:prstGeom>
          <a:noFill/>
        </p:spPr>
      </p:pic>
      <p:pic>
        <p:nvPicPr>
          <p:cNvPr id="23556" name="Picture 4" descr="C:\Users\Николай\Downloads\20211220_095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06981" y="1049736"/>
            <a:ext cx="4200467" cy="31503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19872" y="4869160"/>
            <a:ext cx="292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«Найди и назови»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02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6632"/>
            <a:ext cx="83529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Рекомендации родителям по прочтению художественной литературы о зимующих птицах.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Приобщить родителей к подбору художественной литературы (энциклопедии, сказки, рассказы, стихи, загадки ) по данной тематике в книжный уголок группы.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Консультация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родителей «Как и из чего можно сделать кормушку для птиц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Изготовление кормушек для птиц.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Предложить родителям принести корм в детский сад для подкормки птиц на прогулке.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2290378" cy="1723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Николай\Downloads\20211122_112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365104"/>
            <a:ext cx="1741122" cy="232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Николай\Downloads\IMG-20211126-WA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074" y="4365104"/>
            <a:ext cx="172819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323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8969"/>
            <a:ext cx="878497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/>
              <a:t>*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Викторина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«Кто больше знает о птицах?»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Цель: Закрепить знания о зимующих птицах, умение их различать.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Выставка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детских работ по теме «Зимующие птицы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»»;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Оформление группы на заданную тему (оформление модуля, веточек на столы)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Оформление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презентации проекта.</a:t>
            </a:r>
          </a:p>
        </p:txBody>
      </p:sp>
      <p:pic>
        <p:nvPicPr>
          <p:cNvPr id="24578" name="Picture 2" descr="C:\Users\Николай\Downloads\IMG-20211214-WA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708920"/>
            <a:ext cx="2015208" cy="2686944"/>
          </a:xfrm>
          <a:prstGeom prst="rect">
            <a:avLst/>
          </a:prstGeom>
          <a:noFill/>
        </p:spPr>
      </p:pic>
      <p:pic>
        <p:nvPicPr>
          <p:cNvPr id="23554" name="Picture 2" descr="C:\Users\Николай\Downloads\20211216_071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027715" y="3757261"/>
            <a:ext cx="2626087" cy="1969565"/>
          </a:xfrm>
          <a:prstGeom prst="rect">
            <a:avLst/>
          </a:prstGeom>
          <a:noFill/>
        </p:spPr>
      </p:pic>
      <p:pic>
        <p:nvPicPr>
          <p:cNvPr id="23555" name="Picture 3" descr="C:\Users\Николай\Downloads\20211216_0712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789040"/>
            <a:ext cx="2720069" cy="204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08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57" b="100000" l="429" r="100000">
                        <a14:foregroundMark x1="81429" y1="11135" x2="94143" y2="38116"/>
                        <a14:foregroundMark x1="70286" y1="34047" x2="85571" y2="29122"/>
                        <a14:foregroundMark x1="72429" y1="21627" x2="81571" y2="28480"/>
                        <a14:foregroundMark x1="66143" y1="35332" x2="69286" y2="32762"/>
                        <a14:foregroundMark x1="96143" y1="25696" x2="99571" y2="23769"/>
                        <a14:foregroundMark x1="64714" y1="64240" x2="80571" y2="56959"/>
                        <a14:foregroundMark x1="92429" y1="50321" x2="99571" y2="50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7164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Зима нарядней сделала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парки, и сады.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Лишь птицам зимой в холоде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отыскать еды! 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414908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7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b="8338"/>
          <a:stretch/>
        </p:blipFill>
        <p:spPr>
          <a:xfrm>
            <a:off x="0" y="-7831"/>
            <a:ext cx="9144000" cy="6930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324" y="179697"/>
            <a:ext cx="82012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Авторы проекта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Власенко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Нина Владимировна, воспитатель, I кв.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категории.</a:t>
            </a:r>
          </a:p>
          <a:p>
            <a:pPr algn="just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Грехова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Ольга Валерьевна, воспитатель.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Емельянова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Юлия Николаевна, учитель-логопед,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высшей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категории.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среднесрочный (с 06.12.2021г. по 30.12.2021г.)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групповой, речевой,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творческо-познавательный.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воспитатели, учитель-логопед,  дети логопедической группы  и их родители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Возраст детей: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5-7 лет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1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5" b="7084"/>
          <a:stretch/>
        </p:blipFill>
        <p:spPr>
          <a:xfrm>
            <a:off x="0" y="-7830"/>
            <a:ext cx="9144000" cy="6749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67892"/>
            <a:ext cx="74888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Недостаточный уровень знаний у детей о том, что зимнее время – это не только веселые праздники, оживленное катание с горок, отчаянная игра в снежки, но и крепкие морозы с пронизывающим ветром. Зимующим птицам очень тяжело пережить эти времена, они нуждаются в помощи. Люди могут помочь птицам, устраивая для них столовые – развешивая кормушки и регулярно подсыпая корм.</a:t>
            </a:r>
          </a:p>
        </p:txBody>
      </p:sp>
    </p:spTree>
    <p:extLst>
      <p:ext uri="{BB962C8B-B14F-4D97-AF65-F5344CB8AC3E}">
        <p14:creationId xmlns:p14="http://schemas.microsoft.com/office/powerpoint/2010/main" xmlns="" val="39171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6" b="8876"/>
          <a:stretch/>
        </p:blipFill>
        <p:spPr>
          <a:xfrm>
            <a:off x="0" y="-7830"/>
            <a:ext cx="9144000" cy="6832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86916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расширение и обогащение знаний о зимующих птицах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закрепить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знания детей о зимующих птицах, о роли человека в жизни зимующих птиц;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пополнить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развивающую среду по теме проекта;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воспитывать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желание помогать птицам в трудное для них время;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развивать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интерес и заботливое отношение  к живому миру в процессе экологического воспитания и умения отражать это в рисунке, лепке, аппликации, ручном труде.</a:t>
            </a:r>
          </a:p>
        </p:txBody>
      </p:sp>
    </p:spTree>
    <p:extLst>
      <p:ext uri="{BB962C8B-B14F-4D97-AF65-F5344CB8AC3E}">
        <p14:creationId xmlns:p14="http://schemas.microsoft.com/office/powerpoint/2010/main" xmlns="" val="4460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43"/>
          <a:stretch/>
        </p:blipFill>
        <p:spPr>
          <a:xfrm>
            <a:off x="0" y="-7830"/>
            <a:ext cx="9144000" cy="6865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764" y="116632"/>
            <a:ext cx="882047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Сформированы элементарные представления о зимующих птицах.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Сформированы представления 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правильных 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способах взаимодействия с объектами природы.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Развит интерес к наблюдению за объектами и явлениями природы.</a:t>
            </a:r>
          </a:p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Повысился уровень экологической воспитанности родителей.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Проводят с детьми наблюдения в природе и пресекают попытки жестокого обращения с объектами природы.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Привлекают детей к совместному труду в природе, заботе о птицах.</a:t>
            </a:r>
          </a:p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* Ведут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активную работу по экологическому воспитанию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*Используют различные формы работы, интеграцию образовательных областей.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Распространяют и обобщают опыт.</a:t>
            </a:r>
          </a:p>
        </p:txBody>
      </p:sp>
    </p:spTree>
    <p:extLst>
      <p:ext uri="{BB962C8B-B14F-4D97-AF65-F5344CB8AC3E}">
        <p14:creationId xmlns:p14="http://schemas.microsoft.com/office/powerpoint/2010/main" xmlns="" val="35056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3650" y="-7832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04664"/>
            <a:ext cx="856895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Организационные формы работы дошкольников над проектом: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Непосредственная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образовательная деятельность.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Наблюдения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природе.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Чтение художественной литературы.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Рассматривание и изучение иллюстрационных материалов.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Участие в игровой деятельности.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Самостоятельная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деятельность.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 Проведение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ситуативных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бесед.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Продуктивная деятельность.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стихов.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*Организация выставок детских работ по теме «Зимующие птицы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Организация родителей по изготовлению кормушек </a:t>
            </a:r>
          </a:p>
        </p:txBody>
      </p:sp>
    </p:spTree>
    <p:extLst>
      <p:ext uri="{BB962C8B-B14F-4D97-AF65-F5344CB8AC3E}">
        <p14:creationId xmlns:p14="http://schemas.microsoft.com/office/powerpoint/2010/main" xmlns="" val="22928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-13072" y="-7834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1960" y="35203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6632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*определение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уровня знаний детей о зимующих птицах;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определение темы проекта, задач, стратегий и механизмов;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подбор необходимой литературы по данной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теме.</a:t>
            </a: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67" y="-934"/>
            <a:ext cx="864092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 этап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Познавательная деятельность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Игровые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упражнения и дидактические игры: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«Какая это птица»;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зимней столовой»; «Какой птицы не стало»;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Чей голос?»;  «Собери птичку»;  «Кто дальше, кто ближе»;  «Кто, где сидит», «Покажи и назови»; «Угадай по описанию»; «4 лишний».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На занятиях использовали раздаточный и демонстрационный материал по теме «Зимующие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птицы».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4326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t="1" b="10882"/>
          <a:stretch/>
        </p:blipFill>
        <p:spPr>
          <a:xfrm>
            <a:off x="0" y="52315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Проводились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логопедические занятия по теме «Зимующие птицы». </a:t>
            </a: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 Наблюдение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птицами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прогулке: внешний вид,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строение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питание, повадки,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сходства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отличия.</a:t>
            </a: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 Рассматривание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альбома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Зимующие птицы».</a:t>
            </a:r>
          </a:p>
        </p:txBody>
      </p:sp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12198417"/>
              </p:ext>
            </p:extLst>
          </p:nvPr>
        </p:nvGraphicFramePr>
        <p:xfrm>
          <a:off x="4139952" y="901184"/>
          <a:ext cx="4622844" cy="2599823"/>
        </p:xfrm>
        <a:graphic>
          <a:graphicData uri="http://schemas.openxmlformats.org/presentationml/2006/ole">
            <p:oleObj spid="_x0000_s1038" name="Презентация" r:id="rId5" imgW="6094361" imgH="3427618" progId="PowerPoint.Show.12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21859" y="5855171"/>
            <a:ext cx="23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0231" y="5805264"/>
            <a:ext cx="229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Игра </a:t>
            </a:r>
          </a:p>
          <a:p>
            <a:r>
              <a:rPr lang="ru-RU" dirty="0" smtClean="0"/>
              <a:t>«</a:t>
            </a:r>
            <a:r>
              <a:rPr lang="ru-RU" dirty="0"/>
              <a:t>В зимней столовой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39" name="Picture 15" descr="C:\Users\Николай\Downloads\20211220_095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39495" y="3603991"/>
            <a:ext cx="3128115" cy="2346086"/>
          </a:xfrm>
          <a:prstGeom prst="rect">
            <a:avLst/>
          </a:prstGeom>
          <a:noFill/>
        </p:spPr>
      </p:pic>
      <p:pic>
        <p:nvPicPr>
          <p:cNvPr id="1040" name="Picture 16" descr="C:\Users\Николай\Downloads\20211220_0951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955709" y="3957059"/>
            <a:ext cx="3072341" cy="2304256"/>
          </a:xfrm>
          <a:prstGeom prst="rect">
            <a:avLst/>
          </a:prstGeom>
          <a:noFill/>
        </p:spPr>
      </p:pic>
      <p:pic>
        <p:nvPicPr>
          <p:cNvPr id="1041" name="Picture 17" descr="C:\Users\Николай\Downloads\20211220_0951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4271966" y="4017066"/>
            <a:ext cx="2976331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65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893</Words>
  <Application>Microsoft Office PowerPoint</Application>
  <PresentationFormat>Экран (4:3)</PresentationFormat>
  <Paragraphs>115</Paragraphs>
  <Slides>19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Николай</cp:lastModifiedBy>
  <cp:revision>72</cp:revision>
  <dcterms:created xsi:type="dcterms:W3CDTF">2018-12-12T18:10:20Z</dcterms:created>
  <dcterms:modified xsi:type="dcterms:W3CDTF">2021-12-20T10:07:46Z</dcterms:modified>
</cp:coreProperties>
</file>