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73" r:id="rId12"/>
    <p:sldId id="269" r:id="rId13"/>
    <p:sldId id="274" r:id="rId14"/>
    <p:sldId id="268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&#1053;&#1080;&#1082;&#1086;&#1083;&#1072;&#1081;\Downloads\20220119_092351.mp4" TargetMode="External"/><Relationship Id="rId1" Type="http://schemas.openxmlformats.org/officeDocument/2006/relationships/video" Target="file:///C:\Users\&#1053;&#1080;&#1082;&#1086;&#1083;&#1072;&#1081;\Downloads\20220119_090346.mp4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ap6o1bF9ppMXXe3zGMvi90WMhOG0QYEg1MwsYaqQjX8/edit?usp=shari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&#1058;&#1088;&#1072;&#1085;&#1089;&#1087;&#1086;&#1088;&#1090;.%20&#1063;&#1077;&#1090;&#1074;&#1105;&#1088;&#1090;&#1099;&#1081;%20&#1083;&#1080;&#1096;&#1085;&#1080;&#1081;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67744" y="2204864"/>
            <a:ext cx="4608512" cy="1728191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ПАСПОРТ ПРОЕКТА 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Тема: «Транспорт»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411760" y="4725144"/>
            <a:ext cx="4464496" cy="1512168"/>
          </a:xfrm>
        </p:spPr>
        <p:txBody>
          <a:bodyPr>
            <a:normAutofit fontScale="40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Авторы проекта: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Власенко Нина Владимировна, воспитатель, </a:t>
            </a:r>
            <a:r>
              <a:rPr lang="en-US" dirty="0" smtClean="0">
                <a:solidFill>
                  <a:srgbClr val="002060"/>
                </a:solidFill>
              </a:rPr>
              <a:t>I </a:t>
            </a:r>
            <a:r>
              <a:rPr lang="ru-RU" dirty="0" smtClean="0">
                <a:solidFill>
                  <a:srgbClr val="002060"/>
                </a:solidFill>
              </a:rPr>
              <a:t>кв. категория, </a:t>
            </a:r>
          </a:p>
          <a:p>
            <a:r>
              <a:rPr lang="ru-RU" dirty="0" err="1" smtClean="0">
                <a:solidFill>
                  <a:srgbClr val="002060"/>
                </a:solidFill>
              </a:rPr>
              <a:t>Грехова</a:t>
            </a:r>
            <a:r>
              <a:rPr lang="ru-RU" dirty="0" smtClean="0">
                <a:solidFill>
                  <a:srgbClr val="002060"/>
                </a:solidFill>
              </a:rPr>
              <a:t> Ольга Валерьевна, воспитатель,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Емельянова Юлия Николаевна, учитель-логопед, высшая кв. категория</a:t>
            </a:r>
          </a:p>
          <a:p>
            <a:r>
              <a:rPr lang="ru-RU" dirty="0" err="1" smtClean="0">
                <a:solidFill>
                  <a:srgbClr val="002060"/>
                </a:solidFill>
              </a:rPr>
              <a:t>Гринкевич</a:t>
            </a:r>
            <a:r>
              <a:rPr lang="ru-RU" dirty="0" smtClean="0">
                <a:solidFill>
                  <a:srgbClr val="002060"/>
                </a:solidFill>
              </a:rPr>
              <a:t> Светлана Анатольевна, музыкальный руководитель, высшая кв. категория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63687" y="548681"/>
            <a:ext cx="54726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Муниципальное автономное дошкольное образовательное учреждение «Детский сад комбинированного вида № 4 «Солнышко»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851920" y="6453336"/>
            <a:ext cx="1951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Арамиль 2022 год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НОД по </a:t>
            </a:r>
            <a:r>
              <a:rPr lang="ru-RU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изодеятельности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: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4100" name="Picture 4" descr="C:\Users\Николай\Downloads\20220121_1001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2509" y="1100741"/>
            <a:ext cx="2112234" cy="1584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1" name="Picture 5" descr="C:\Users\Николай\Downloads\20220121_1002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859699" y="1100741"/>
            <a:ext cx="2112234" cy="15841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2" name="Picture 6" descr="C:\Users\Николай\Downloads\20220121_1102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736603" y="2871909"/>
            <a:ext cx="3032104" cy="22740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3" name="Picture 7" descr="C:\Users\Николай\Downloads\IMG-20220120-WA00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276872"/>
            <a:ext cx="3767064" cy="28252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211960" y="980728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dirty="0" smtClean="0"/>
              <a:t>Конструирование из бумаги </a:t>
            </a:r>
          </a:p>
          <a:p>
            <a:pPr algn="ctr"/>
            <a:r>
              <a:rPr lang="ru-RU" dirty="0" smtClean="0"/>
              <a:t>«Улица нашего города» 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/>
              <a:t>Рисование «Подъёмный кран»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Николай\Downloads\20220127_1036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632007" y="1280761"/>
            <a:ext cx="2400266" cy="1800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2" name="Picture 4" descr="C:\Users\Николай\Downloads\20220125_1019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185764" y="1278732"/>
            <a:ext cx="2384032" cy="1788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3" name="Picture 5" descr="C:\Users\Николай\Downloads\20220125_1103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521903" y="3254961"/>
            <a:ext cx="2517487" cy="18574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Конструктивная деятельность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2050" name="Picture 2" descr="C:\Users\Николай\Downloads\20220124_155403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-60515" y="1292764"/>
            <a:ext cx="2496277" cy="1872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1" name="Picture 3" descr="C:\Users\Николай\Downloads\20220124_1714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75556" y="3176972"/>
            <a:ext cx="2592288" cy="1944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5" name="Picture 7" descr="C:\Users\Николай\Downloads\20220127_1036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6048164" y="3176973"/>
            <a:ext cx="2592287" cy="1944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948264" y="1196752"/>
            <a:ext cx="2052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Конструирование из разных видов конструктора</a:t>
            </a:r>
            <a:endParaRPr lang="ru-RU" dirty="0"/>
          </a:p>
        </p:txBody>
      </p:sp>
    </p:spTree>
  </p:cSld>
  <p:clrMapOvr>
    <a:masterClrMapping/>
  </p:clrMapOvr>
  <p:transition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0"/>
            <a:ext cx="3322712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Экскурсии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2050" name="Picture 2" descr="C:\Users\Николай\Downloads\20220120_1130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7" y="1052736"/>
            <a:ext cx="2688299" cy="2016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1" name="Picture 3" descr="C:\Users\Николай\Downloads\20220120_1131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43508" y="1304764"/>
            <a:ext cx="2016224" cy="15121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2" name="Picture 4" descr="C:\Users\Николай\Downloads\20220120_1058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356992"/>
            <a:ext cx="2451648" cy="18387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3" name="Picture 5" descr="C:\Users\Николай\Downloads\IMG-20220120-WA00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1052736"/>
            <a:ext cx="2590933" cy="194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4" name="Picture 6" descr="C:\Users\Николай\Downloads\IMG-20220120-WA00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3140968"/>
            <a:ext cx="1944216" cy="2592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5" name="Picture 7" descr="C:\Users\Николай\Downloads\IMG-20220120-WA00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02320" y="3140968"/>
            <a:ext cx="1941680" cy="25889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331640" y="692696"/>
            <a:ext cx="2690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 пешеходному переходу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115616" y="5157192"/>
            <a:ext cx="2137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 парковке машин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156176" y="692696"/>
            <a:ext cx="2312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 строительству дома</a:t>
            </a: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На логопедических занятиях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3074" name="Picture 2" descr="C:\Users\Николай\Downloads\IMG-20220121-WA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2304256" cy="17296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5" name="Picture 3" descr="C:\Users\Николай\Downloads\IMG-20220121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356992"/>
            <a:ext cx="1602242" cy="2134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6" name="Picture 4" descr="C:\Users\Николай\Downloads\IMG-20220121-WA0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284984"/>
            <a:ext cx="2494198" cy="1872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7" name="Picture 5" descr="C:\Users\Николай\Downloads\IMG-20220121-WA00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196752"/>
            <a:ext cx="2208245" cy="16561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8" name="Picture 6" descr="C:\Users\Николай\Downloads\IMG-20220121-WA000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6957265" y="1187751"/>
            <a:ext cx="2232249" cy="16741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9" name="Picture 7" descr="C:\Users\Николай\Downloads\IMG-20220121-WA000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14795" y="3284984"/>
            <a:ext cx="2496277" cy="1872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80" name="Picture 8" descr="C:\Users\Николай\Downloads\IMG-20220121-WA001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808" y="836712"/>
            <a:ext cx="1674186" cy="223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Открытое комплексное занятие «Транспорт» (Учитель-логопед, музыкальный руководитель)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Николай\Downloads\20220119_09194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1028" y="1613267"/>
            <a:ext cx="2179995" cy="16349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20220119_090346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483768" y="1340768"/>
            <a:ext cx="3048000" cy="2286000"/>
          </a:xfrm>
          <a:prstGeom prst="rect">
            <a:avLst/>
          </a:prstGeom>
        </p:spPr>
      </p:pic>
      <p:pic>
        <p:nvPicPr>
          <p:cNvPr id="8" name="20220119_092351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5868144" y="1340768"/>
            <a:ext cx="3048000" cy="2286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08104" y="3645024"/>
            <a:ext cx="3717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Игра на музыкальных инструментах</a:t>
            </a:r>
          </a:p>
          <a:p>
            <a:pPr algn="ctr"/>
            <a:r>
              <a:rPr lang="ru-RU" dirty="0" smtClean="0"/>
              <a:t>«Извозчик»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260245" y="3573016"/>
            <a:ext cx="31206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Организационный момент</a:t>
            </a:r>
          </a:p>
          <a:p>
            <a:pPr algn="ctr"/>
            <a:r>
              <a:rPr lang="ru-RU" dirty="0" smtClean="0"/>
              <a:t>Игра «Составление из </a:t>
            </a:r>
            <a:r>
              <a:rPr lang="ru-RU" dirty="0" err="1" smtClean="0"/>
              <a:t>пазлов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«Транспорт»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79512" y="3501008"/>
            <a:ext cx="2307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Игра </a:t>
            </a:r>
          </a:p>
          <a:p>
            <a:r>
              <a:rPr lang="ru-RU" dirty="0" smtClean="0"/>
              <a:t>«Четвёртый лишний»</a:t>
            </a: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Работа с родителями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Николай\Downloads\20220128_150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7314" y="1052513"/>
            <a:ext cx="3394472" cy="4525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Достигнутый результат: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052736"/>
            <a:ext cx="8229600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Дети познакомились с основными видами транспорта нашего города.</a:t>
            </a:r>
            <a:br>
              <a:rPr lang="ru-RU" dirty="0" smtClean="0"/>
            </a:br>
            <a:r>
              <a:rPr lang="ru-RU" dirty="0" smtClean="0"/>
              <a:t>2. Речевая и продуктивная деятельность детей повысилась: дети с интересом изучали данную тему (особенно мальчики, также они научились составлять рассказ о транспорте, используя </a:t>
            </a:r>
            <a:r>
              <a:rPr lang="ru-RU" dirty="0" err="1" smtClean="0"/>
              <a:t>мнемотаблицы</a:t>
            </a:r>
            <a:r>
              <a:rPr lang="ru-RU" dirty="0" smtClean="0"/>
              <a:t>, пополнился словарь детей по теме проекта.</a:t>
            </a:r>
            <a:br>
              <a:rPr lang="ru-RU" dirty="0" smtClean="0"/>
            </a:br>
            <a:r>
              <a:rPr lang="ru-RU" dirty="0" smtClean="0"/>
              <a:t>3. У детей появился интерес к изучению транспорта, желание больше узнавать о нём.</a:t>
            </a:r>
            <a:br>
              <a:rPr lang="ru-RU" dirty="0" smtClean="0"/>
            </a:br>
            <a:r>
              <a:rPr lang="ru-RU" dirty="0" smtClean="0"/>
              <a:t>4. Развивающая среда группы пополнена новыми видами конструкторов для постройки транспорта, материалами по теме проекта.</a:t>
            </a:r>
            <a:br>
              <a:rPr lang="ru-RU" dirty="0" smtClean="0"/>
            </a:br>
            <a:r>
              <a:rPr lang="ru-RU" dirty="0" smtClean="0"/>
              <a:t>5. Дети стали с большим уважением относиться к людям, работающим на транспорте.</a:t>
            </a:r>
            <a:br>
              <a:rPr lang="ru-RU" dirty="0" smtClean="0"/>
            </a:br>
            <a:r>
              <a:rPr lang="ru-RU" b="1" dirty="0" smtClean="0"/>
              <a:t>Перспективы: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Планируем продолжение проекта на предполагаемую тему «Профессии людей, работающих на транспорте».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iubavyshka.ru/_ph/12/2/871278056.gif?159258031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916832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Актуальность.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99592" y="1196752"/>
            <a:ext cx="7859216" cy="398904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 Дети, особенно мальчики, которых в группе 9 человек, знают названия многих видов транспорта, но многие из них недостаточно осведомлены о транспорте нашего города, его значение для жизни людей. В речи детей редко встречаются слова, обобщающие названия транспорта. Не все дети смогли объяснить назначение разных машин, их функции, составить рассказ даже об игрушечной машинке, словарь детей был ограничен.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Ожидаемый результат.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124744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Участие детей в проекте позволит: </a:t>
            </a:r>
          </a:p>
          <a:p>
            <a:pPr>
              <a:buFontTx/>
              <a:buChar char="-"/>
            </a:pPr>
            <a:r>
              <a:rPr lang="ru-RU" dirty="0" smtClean="0"/>
              <a:t>закрепить знания детей о транспорте нашего города (названия, назначение транспорта, его польза для жителей);  </a:t>
            </a:r>
          </a:p>
          <a:p>
            <a:pPr>
              <a:buFontTx/>
              <a:buChar char="-"/>
            </a:pPr>
            <a:r>
              <a:rPr lang="ru-RU" dirty="0" smtClean="0"/>
              <a:t>пополнит словарь детей различными частями речи (по теме проекта); </a:t>
            </a:r>
          </a:p>
          <a:p>
            <a:pPr>
              <a:buFontTx/>
              <a:buChar char="-"/>
            </a:pPr>
            <a:r>
              <a:rPr lang="ru-RU" dirty="0" smtClean="0"/>
              <a:t>совершенствовать диалогическую и монологическую форму речи, тем самым повысит речевую активность детей; </a:t>
            </a:r>
          </a:p>
          <a:p>
            <a:pPr>
              <a:buFontTx/>
              <a:buChar char="-"/>
            </a:pPr>
            <a:r>
              <a:rPr lang="ru-RU" dirty="0" smtClean="0"/>
              <a:t>позволит воспитать уважение к людям, работающим на транспорте.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11560" y="620688"/>
            <a:ext cx="822960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000" b="1" dirty="0" smtClean="0"/>
              <a:t>Цель: </a:t>
            </a:r>
            <a:r>
              <a:rPr lang="ru-RU" sz="2000" dirty="0" smtClean="0"/>
              <a:t>расширить и систематизировать знания детей о транспорте.</a:t>
            </a:r>
          </a:p>
          <a:p>
            <a:pPr>
              <a:buNone/>
            </a:pPr>
            <a:r>
              <a:rPr lang="ru-RU" sz="2000" i="1" dirty="0" smtClean="0"/>
              <a:t> </a:t>
            </a:r>
            <a:r>
              <a:rPr lang="ru-RU" sz="2000" b="1" dirty="0" smtClean="0"/>
              <a:t>Задачи проекта:</a:t>
            </a:r>
          </a:p>
          <a:p>
            <a:pPr>
              <a:buNone/>
            </a:pPr>
            <a:r>
              <a:rPr lang="ru-RU" sz="2000" i="1" dirty="0" smtClean="0"/>
              <a:t>Развивающие: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1. Развивать речевую и продуктивную активность детей в процессе проекта, умение обосновывать своё мнение</a:t>
            </a:r>
            <a:br>
              <a:rPr lang="ru-RU" sz="2000" dirty="0" smtClean="0"/>
            </a:br>
            <a:r>
              <a:rPr lang="ru-RU" sz="2000" dirty="0" smtClean="0"/>
              <a:t>2. Уточнять и расширять представления детей об основных видах транспорта (автомобиль, автобус, трамвай, троллейбус, маршрутное такси, поезд, электричка).</a:t>
            </a:r>
            <a:br>
              <a:rPr lang="ru-RU" sz="2000" dirty="0" smtClean="0"/>
            </a:br>
            <a:r>
              <a:rPr lang="ru-RU" sz="2000" dirty="0" smtClean="0"/>
              <a:t>3. Пополнить словарь детей: водитель, пилот, машинист, таксист, тракторист и др.</a:t>
            </a:r>
            <a:br>
              <a:rPr lang="ru-RU" sz="2000" dirty="0" smtClean="0"/>
            </a:br>
            <a:r>
              <a:rPr lang="ru-RU" sz="2000" dirty="0" smtClean="0"/>
              <a:t>4. Учить детей составлять небольшие описательные рассказы о любом виде транспорта, используя </a:t>
            </a:r>
            <a:r>
              <a:rPr lang="ru-RU" sz="2000" dirty="0" err="1" smtClean="0"/>
              <a:t>мнемотаблицы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i="1" dirty="0" smtClean="0"/>
              <a:t>Воспитательные: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1. Воспитывать уважительное отношение к людям, работающим на транспорте</a:t>
            </a:r>
            <a:br>
              <a:rPr lang="ru-RU" sz="2000" dirty="0" smtClean="0"/>
            </a:br>
            <a:r>
              <a:rPr lang="ru-RU" sz="2000" dirty="0" smtClean="0"/>
              <a:t>2. Повысить культуру поведения в общественном транспорте.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Подготовительный этап: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опрос детей по теме проекта </a:t>
            </a:r>
          </a:p>
          <a:p>
            <a:r>
              <a:rPr lang="ru-RU" dirty="0" smtClean="0"/>
              <a:t>наблюдение за играми и деятельностью детей </a:t>
            </a:r>
          </a:p>
          <a:p>
            <a:r>
              <a:rPr lang="ru-RU" dirty="0" smtClean="0"/>
              <a:t>постановка целей и задач </a:t>
            </a:r>
          </a:p>
          <a:p>
            <a:r>
              <a:rPr lang="ru-RU" dirty="0" smtClean="0"/>
              <a:t>подготовка условий для реализации проекта.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Основной этап: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i="1" dirty="0" smtClean="0"/>
              <a:t>Задачи: Обучающие: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1. Раскрыть значение городского транспорта в жизни людей.</a:t>
            </a:r>
            <a:br>
              <a:rPr lang="ru-RU" sz="1600" dirty="0" smtClean="0"/>
            </a:br>
            <a:r>
              <a:rPr lang="ru-RU" sz="1600" dirty="0" smtClean="0"/>
              <a:t>2. Способствовать умению детей составлять рассказ о любом виде транспорта.</a:t>
            </a:r>
            <a:br>
              <a:rPr lang="ru-RU" sz="1600" dirty="0" smtClean="0"/>
            </a:br>
            <a:r>
              <a:rPr lang="ru-RU" sz="1600" dirty="0" smtClean="0"/>
              <a:t>3. Закрепить правила поведения в общественном транспорте.</a:t>
            </a:r>
          </a:p>
          <a:p>
            <a:pPr>
              <a:buNone/>
            </a:pPr>
            <a:r>
              <a:rPr lang="ru-RU" sz="1600" i="1" dirty="0" smtClean="0"/>
              <a:t>Развивающие:</a:t>
            </a:r>
          </a:p>
          <a:p>
            <a:pPr>
              <a:buNone/>
            </a:pPr>
            <a:r>
              <a:rPr lang="ru-RU" sz="1600" i="1" dirty="0" smtClean="0"/>
              <a:t>       </a:t>
            </a:r>
            <a:r>
              <a:rPr lang="ru-RU" sz="1600" dirty="0" smtClean="0"/>
              <a:t>1. Развивать познавательную активность детей, обогащая представления о транспорте.</a:t>
            </a:r>
            <a:br>
              <a:rPr lang="ru-RU" sz="1600" dirty="0" smtClean="0"/>
            </a:br>
            <a:r>
              <a:rPr lang="ru-RU" sz="1600" dirty="0" smtClean="0"/>
              <a:t>2. Развивать лексико-грамматические представления, совершенствовать навыки словообразования и словоизменения по теме транспорт нашего города.</a:t>
            </a:r>
            <a:br>
              <a:rPr lang="ru-RU" sz="1600" dirty="0" smtClean="0"/>
            </a:br>
            <a:r>
              <a:rPr lang="ru-RU" sz="1600" dirty="0" smtClean="0"/>
              <a:t>3. Развивать коммуникативные умения и навыки.</a:t>
            </a:r>
          </a:p>
          <a:p>
            <a:pPr>
              <a:buNone/>
            </a:pPr>
            <a:r>
              <a:rPr lang="ru-RU" sz="1600" i="1" dirty="0" smtClean="0"/>
              <a:t>Воспитательные:</a:t>
            </a:r>
          </a:p>
          <a:p>
            <a:pPr>
              <a:buNone/>
            </a:pPr>
            <a:r>
              <a:rPr lang="ru-RU" sz="1600" dirty="0" smtClean="0"/>
              <a:t>       1. Воспитывать уважительное отношение к людям, работающим на общественном и другом виде транспорта.</a:t>
            </a:r>
            <a:br>
              <a:rPr lang="ru-RU" sz="1600" dirty="0" smtClean="0"/>
            </a:br>
            <a:r>
              <a:rPr lang="ru-RU" sz="1600" dirty="0" smtClean="0"/>
              <a:t>2. Воспитывать умение дискутировать, умение слушать товарищей, уважать их мнение.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Работа с родителями: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познакомить родителей с предстоящим проектом и его задачами</a:t>
            </a:r>
            <a:br>
              <a:rPr lang="ru-RU" dirty="0" smtClean="0"/>
            </a:br>
            <a:r>
              <a:rPr lang="ru-RU" dirty="0" smtClean="0"/>
              <a:t>- предложить родителям принять активную помощь в осуществлении намеченных задач (предложить сделать любую машину из бумажных коробок)</a:t>
            </a:r>
            <a:br>
              <a:rPr lang="ru-RU" dirty="0" smtClean="0"/>
            </a:br>
            <a:r>
              <a:rPr lang="ru-RU" dirty="0" smtClean="0"/>
              <a:t>- провести консультацию на тему «Безопасность на дорогах нашего города».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Взаимодействие с детьми: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85740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НОД по Развитию речи: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1. Беседы, составление рассказов (просмотр презентаций, по картине, по игрушке, по памяти: «Значение и польза транспорта для человека», «Транспорт нашего города», «Машины - помощники».</a:t>
            </a:r>
          </a:p>
          <a:p>
            <a:pPr>
              <a:buNone/>
            </a:pPr>
            <a:r>
              <a:rPr lang="ru-RU" sz="2000" dirty="0" smtClean="0"/>
              <a:t>2. Просмотр презентаций: </a:t>
            </a:r>
          </a:p>
          <a:p>
            <a:pPr>
              <a:buNone/>
            </a:pPr>
            <a:r>
              <a:rPr lang="ru-RU" sz="2000" dirty="0" smtClean="0">
                <a:hlinkClick r:id="rId3"/>
              </a:rPr>
              <a:t>Презентация «Виды транспорта»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Презентация «Машины, составление рассказа»</a:t>
            </a:r>
          </a:p>
          <a:p>
            <a:pPr>
              <a:buNone/>
            </a:pPr>
            <a:r>
              <a:rPr lang="ru-RU" sz="2000" dirty="0" smtClean="0"/>
              <a:t>3.Чтение художественной литературы:</a:t>
            </a:r>
          </a:p>
          <a:p>
            <a:pPr>
              <a:buNone/>
            </a:pPr>
            <a:r>
              <a:rPr lang="ru-RU" sz="2000" dirty="0" smtClean="0"/>
              <a:t> Э. Успенский «Троллейбус», В. Орлов «Электричка», Н. Носов «Автомобиль», Е. Сегала «Машины на нашей улице», «Троллейбус №75», С Михалков «Дядя Степа», Д. </a:t>
            </a:r>
            <a:r>
              <a:rPr lang="ru-RU" sz="2000" dirty="0" err="1" smtClean="0"/>
              <a:t>Родарри</a:t>
            </a:r>
            <a:r>
              <a:rPr lang="ru-RU" sz="2000" dirty="0" smtClean="0"/>
              <a:t> «Голубой светофор», «Машинист», научная энциклопедия «Наука изобретений», В. Бредихин.</a:t>
            </a:r>
          </a:p>
          <a:p>
            <a:pPr>
              <a:buNone/>
            </a:pPr>
            <a:r>
              <a:rPr lang="ru-RU" sz="2000" dirty="0" smtClean="0"/>
              <a:t> 4.Использование загадок о транспорте, скороговорок и коротких стихов.</a:t>
            </a:r>
            <a:br>
              <a:rPr lang="ru-RU" sz="2000" dirty="0" smtClean="0"/>
            </a:b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Игровая деятельность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052736"/>
            <a:ext cx="8229600" cy="45259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«Доскажи словечко», «Отгадай название транспорта по первому и последнему звуку», «Расставь машины по гаражам» (</a:t>
            </a:r>
            <a:r>
              <a:rPr lang="ru-RU" sz="2000" dirty="0" err="1" smtClean="0"/>
              <a:t>звуко-слоговой</a:t>
            </a:r>
            <a:r>
              <a:rPr lang="ru-RU" sz="2000" dirty="0" smtClean="0"/>
              <a:t> анализ), «Сколько машин нарисовано на картинке», «Найди отличия», Кто чем управляет (закрепление знаний о профессиях на транспорте, «Собери машину», «Что запрещено, а что разрешено», «Будь внимательным», «Какой нужен знак».</a:t>
            </a:r>
          </a:p>
          <a:p>
            <a:r>
              <a:rPr lang="ru-RU" sz="2000" dirty="0" smtClean="0">
                <a:hlinkClick r:id="rId2" action="ppaction://hlinkpres?slideindex=1&amp;slidetitle="/>
              </a:rPr>
              <a:t>Игра «Четвёртый лишний»</a:t>
            </a:r>
          </a:p>
          <a:p>
            <a:pPr>
              <a:buNone/>
            </a:pPr>
            <a:r>
              <a:rPr lang="ru-RU" sz="2000" dirty="0" smtClean="0">
                <a:hlinkClick r:id="rId2" action="ppaction://hlinkpres?slideindex=1&amp;slidetitle="/>
              </a:rPr>
              <a:t/>
            </a:r>
            <a:br>
              <a:rPr lang="ru-RU" sz="2000" dirty="0" smtClean="0">
                <a:hlinkClick r:id="rId2" action="ppaction://hlinkpres?slideindex=1&amp;slidetitle="/>
              </a:rPr>
            </a:b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                        Сюжетно-ролевая игра </a:t>
            </a:r>
          </a:p>
          <a:p>
            <a:pPr>
              <a:buNone/>
            </a:pPr>
            <a:r>
              <a:rPr lang="ru-RU" sz="2000" dirty="0" smtClean="0"/>
              <a:t>                        «Путешествие на автобусе».</a:t>
            </a:r>
            <a:endParaRPr lang="ru-RU" sz="2000" dirty="0"/>
          </a:p>
        </p:txBody>
      </p:sp>
      <p:pic>
        <p:nvPicPr>
          <p:cNvPr id="5122" name="Picture 2" descr="C:\Users\Николай\Downloads\IMG-20220120-WA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3284984"/>
            <a:ext cx="1728192" cy="2304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3" name="Picture 3" descr="C:\Users\Николай\Downloads\IMG-20220120-WA0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7048" y="3284984"/>
            <a:ext cx="1728192" cy="2304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452</Words>
  <Application>Microsoft Office PowerPoint</Application>
  <PresentationFormat>Экран (4:3)</PresentationFormat>
  <Paragraphs>72</Paragraphs>
  <Slides>17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ПАСПОРТ ПРОЕКТА  Тема: «Транспорт» </vt:lpstr>
      <vt:lpstr>Актуальность.</vt:lpstr>
      <vt:lpstr>Ожидаемый результат. </vt:lpstr>
      <vt:lpstr> </vt:lpstr>
      <vt:lpstr>Подготовительный этап:</vt:lpstr>
      <vt:lpstr>Основной этап:</vt:lpstr>
      <vt:lpstr>Работа с родителями:</vt:lpstr>
      <vt:lpstr>Взаимодействие с детьми:</vt:lpstr>
      <vt:lpstr>Игровая деятельность</vt:lpstr>
      <vt:lpstr>НОД по изодеятельности:</vt:lpstr>
      <vt:lpstr>Конструктивная деятельность</vt:lpstr>
      <vt:lpstr>Экскурсии</vt:lpstr>
      <vt:lpstr>На логопедических занятиях</vt:lpstr>
      <vt:lpstr> Открытое комплексное занятие «Транспорт» (Учитель-логопед, музыкальный руководитель) </vt:lpstr>
      <vt:lpstr>Работа с родителями</vt:lpstr>
      <vt:lpstr>Достигнутый результат: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Николай</dc:creator>
  <cp:lastModifiedBy>Николай</cp:lastModifiedBy>
  <cp:revision>77</cp:revision>
  <dcterms:created xsi:type="dcterms:W3CDTF">2022-01-18T14:08:56Z</dcterms:created>
  <dcterms:modified xsi:type="dcterms:W3CDTF">2022-01-29T16:11:15Z</dcterms:modified>
</cp:coreProperties>
</file>