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60" r:id="rId5"/>
    <p:sldId id="261" r:id="rId6"/>
    <p:sldId id="262" r:id="rId7"/>
    <p:sldId id="263" r:id="rId8"/>
    <p:sldId id="266" r:id="rId9"/>
    <p:sldId id="264" r:id="rId10"/>
    <p:sldId id="265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3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3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RYRN3-9xlIa13Rsn72Xc7iFFDQjBMcSFJOVxUyZuDRM/edit?usp=sharin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57472" y="1556792"/>
            <a:ext cx="7772400" cy="2160240"/>
          </a:xfrm>
        </p:spPr>
        <p:txBody>
          <a:bodyPr>
            <a:normAutofit/>
          </a:bodyPr>
          <a:lstStyle/>
          <a:p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Проект  </a:t>
            </a:r>
            <a:b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«Театр и дети»</a:t>
            </a:r>
            <a:endParaRPr lang="ru-RU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2734478" y="4437112"/>
            <a:ext cx="6400800" cy="144016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Авторы проекта: </a:t>
            </a:r>
          </a:p>
          <a:p>
            <a:pPr algn="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Власенко Н. В., воспитатель, 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КК,</a:t>
            </a:r>
          </a:p>
          <a:p>
            <a:pPr algn="r"/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Мингалева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И. А., воспитатель,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КК,</a:t>
            </a:r>
          </a:p>
          <a:p>
            <a:pPr algn="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Емельянова Ю. Н., учитель-логопед, высшая КК.</a:t>
            </a:r>
          </a:p>
          <a:p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179348"/>
            <a:ext cx="7461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МАДОУ «Детский сад комбинированного вида № 4 «Солнышко»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3928" y="6156012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Арамиль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430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Виды </a:t>
            </a:r>
            <a:r>
              <a:rPr lang="ru-RU" i="1" dirty="0"/>
              <a:t>творческой деятельности: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игровое </a:t>
            </a:r>
            <a:r>
              <a:rPr lang="ru-RU" dirty="0"/>
              <a:t>творчество;</a:t>
            </a:r>
          </a:p>
          <a:p>
            <a:pPr lvl="0"/>
            <a:r>
              <a:rPr lang="ru-RU" dirty="0"/>
              <a:t>основы </a:t>
            </a:r>
            <a:r>
              <a:rPr lang="ru-RU" dirty="0" err="1"/>
              <a:t>кукловождения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основы актерского мастерства;</a:t>
            </a:r>
          </a:p>
          <a:p>
            <a:pPr lvl="0"/>
            <a:r>
              <a:rPr lang="ru-RU" dirty="0"/>
              <a:t>основы кукольного театра;</a:t>
            </a:r>
          </a:p>
          <a:p>
            <a:pPr lvl="0"/>
            <a:r>
              <a:rPr lang="ru-RU" dirty="0"/>
              <a:t>драматизации;</a:t>
            </a:r>
          </a:p>
          <a:p>
            <a:pPr lvl="0"/>
            <a:r>
              <a:rPr lang="ru-RU" dirty="0"/>
              <a:t>самостоятельная деятельность.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489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>Работа </a:t>
            </a:r>
            <a:r>
              <a:rPr lang="ru-RU" b="1" dirty="0"/>
              <a:t>с родителями: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u="sng" dirty="0" smtClean="0"/>
              <a:t>Консультации</a:t>
            </a:r>
            <a:r>
              <a:rPr lang="ru-RU" u="sng" dirty="0"/>
              <a:t>:</a:t>
            </a:r>
            <a:endParaRPr lang="ru-RU" dirty="0"/>
          </a:p>
          <a:p>
            <a:r>
              <a:rPr lang="ru-RU" dirty="0"/>
              <a:t>* «Театр в жизни ребёнка»</a:t>
            </a:r>
          </a:p>
          <a:p>
            <a:r>
              <a:rPr lang="ru-RU" dirty="0"/>
              <a:t>* «Как устроить домашний театр для детей»</a:t>
            </a:r>
          </a:p>
          <a:p>
            <a:r>
              <a:rPr lang="ru-RU" dirty="0"/>
              <a:t>* «Сказочные герои, глазами детей»</a:t>
            </a:r>
          </a:p>
          <a:p>
            <a:r>
              <a:rPr lang="ru-RU" dirty="0"/>
              <a:t>* «Роль художественной литературы в развитии речи детей»</a:t>
            </a:r>
          </a:p>
          <a:p>
            <a:r>
              <a:rPr lang="ru-RU" dirty="0"/>
              <a:t>* «Играйте вместе с детьми»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996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Этапы </a:t>
            </a:r>
            <a:r>
              <a:rPr lang="ru-RU" b="1" dirty="0"/>
              <a:t>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 </a:t>
            </a:r>
            <a:r>
              <a:rPr lang="ru-RU" b="1" i="1" dirty="0" smtClean="0"/>
              <a:t>Подготовительный </a:t>
            </a:r>
            <a:r>
              <a:rPr lang="ru-RU" b="1" i="1" dirty="0"/>
              <a:t>этап</a:t>
            </a:r>
          </a:p>
          <a:p>
            <a:r>
              <a:rPr lang="ru-RU" dirty="0"/>
              <a:t>Сбор литературы по данной теме.</a:t>
            </a:r>
          </a:p>
          <a:p>
            <a:r>
              <a:rPr lang="ru-RU" dirty="0"/>
              <a:t>Диагностика детей по данной теме.</a:t>
            </a:r>
          </a:p>
          <a:p>
            <a:r>
              <a:rPr lang="ru-RU" dirty="0"/>
              <a:t>Составление плана работы.</a:t>
            </a:r>
          </a:p>
          <a:p>
            <a:r>
              <a:rPr lang="ru-RU" dirty="0"/>
              <a:t>Разработка содержания проекта.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888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Основной </a:t>
            </a:r>
            <a:r>
              <a:rPr lang="ru-RU" b="1" i="1" dirty="0"/>
              <a:t>этап</a:t>
            </a:r>
            <a:br>
              <a:rPr lang="ru-RU" b="1" i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i="1" dirty="0" smtClean="0"/>
              <a:t>Игровая </a:t>
            </a:r>
            <a:r>
              <a:rPr lang="ru-RU" i="1" dirty="0"/>
              <a:t>деятельность</a:t>
            </a:r>
            <a:endParaRPr lang="ru-RU" dirty="0"/>
          </a:p>
          <a:p>
            <a:r>
              <a:rPr lang="ru-RU" dirty="0"/>
              <a:t>Сюжетно-ролевые и режиссёрские игры в «Театр»;  </a:t>
            </a:r>
          </a:p>
          <a:p>
            <a:r>
              <a:rPr lang="ru-RU" dirty="0"/>
              <a:t>Игра на развитие двигательных способностей: «Что мы видели не скажем, а что делали покажем!» </a:t>
            </a:r>
          </a:p>
          <a:p>
            <a:r>
              <a:rPr lang="ru-RU" dirty="0"/>
              <a:t>Танец-инсценировка «Шёл весёлый дед мороз»</a:t>
            </a:r>
          </a:p>
          <a:p>
            <a:r>
              <a:rPr lang="ru-RU" dirty="0"/>
              <a:t>Дидактические игры на закрепление правил поведения в театре. </a:t>
            </a:r>
          </a:p>
          <a:p>
            <a:r>
              <a:rPr lang="ru-RU" dirty="0"/>
              <a:t>Игры-этюды и упражнения на развитие речи (выразительность, диалог, сила голоса и т.д.);</a:t>
            </a:r>
          </a:p>
          <a:p>
            <a:r>
              <a:rPr lang="ru-RU" dirty="0"/>
              <a:t>Игры и упражнения на общение</a:t>
            </a:r>
          </a:p>
          <a:p>
            <a:r>
              <a:rPr lang="ru-RU" dirty="0"/>
              <a:t>Игры на выражение эмоциональных состояний: «Сделай лицо», «Моё настроение», «Путешествие в мир эмоций»</a:t>
            </a:r>
          </a:p>
          <a:p>
            <a:r>
              <a:rPr lang="ru-RU" dirty="0"/>
              <a:t>Знакомство с профессией артиста, режиссёра, гримёра, костюмера и др. </a:t>
            </a:r>
          </a:p>
          <a:p>
            <a:r>
              <a:rPr lang="ru-RU" dirty="0"/>
              <a:t>Сюжетные подвижные игры с элементами имитации, драматизации «Хитрая лиса», «У медведя во бору», «Рыбка плавает в водице», «Мы построим дом большой».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290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451" y="260648"/>
            <a:ext cx="2255837" cy="300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4624"/>
            <a:ext cx="5266928" cy="56207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Игровая деятельность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2377646" cy="3170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797152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Дидактическая игра «Знаешь ли ты правила поведения в театре?»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782" y="2926035"/>
            <a:ext cx="2157413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44636" y="5272429"/>
            <a:ext cx="1964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«Найди заплатку»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836712"/>
            <a:ext cx="210093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62765" y="3645024"/>
            <a:ext cx="2039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Дидактическая игра </a:t>
            </a:r>
          </a:p>
          <a:p>
            <a:pPr algn="ctr"/>
            <a:r>
              <a:rPr lang="ru-RU" dirty="0" smtClean="0"/>
              <a:t>«Моё настроение»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777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Администратор\Мои документы\IMG-20190324-WA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4149080"/>
            <a:ext cx="3065934" cy="172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Основной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3"/>
            <a:ext cx="8748464" cy="302433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i="1" dirty="0"/>
              <a:t>Познание </a:t>
            </a:r>
            <a:endParaRPr lang="ru-RU" dirty="0"/>
          </a:p>
          <a:p>
            <a:r>
              <a:rPr lang="ru-RU" dirty="0" smtClean="0"/>
              <a:t>Беседа об истории </a:t>
            </a:r>
            <a:r>
              <a:rPr lang="ru-RU" dirty="0"/>
              <a:t>театра. </a:t>
            </a:r>
            <a:r>
              <a:rPr lang="ru-RU" dirty="0" smtClean="0">
                <a:solidFill>
                  <a:schemeClr val="bg1"/>
                </a:solidFill>
                <a:hlinkClick r:id="rId3"/>
              </a:rPr>
              <a:t>показ </a:t>
            </a:r>
            <a:r>
              <a:rPr lang="ru-RU" dirty="0">
                <a:solidFill>
                  <a:schemeClr val="bg1"/>
                </a:solidFill>
                <a:hlinkClick r:id="rId3"/>
              </a:rPr>
              <a:t>презентации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/>
              <a:t>Беседа о видах театра</a:t>
            </a:r>
          </a:p>
          <a:p>
            <a:r>
              <a:rPr lang="ru-RU" dirty="0" smtClean="0"/>
              <a:t>Рассматривание альбома «Театры Екатеринбурга», </a:t>
            </a:r>
            <a:r>
              <a:rPr lang="ru-RU" dirty="0"/>
              <a:t>фотографий, иллюстраций о театре. </a:t>
            </a:r>
            <a:endParaRPr lang="ru-RU" dirty="0" smtClean="0"/>
          </a:p>
          <a:p>
            <a:r>
              <a:rPr lang="ru-RU" dirty="0" smtClean="0"/>
              <a:t>Посещение </a:t>
            </a:r>
            <a:r>
              <a:rPr lang="ru-RU" dirty="0"/>
              <a:t>выездного театра. </a:t>
            </a:r>
          </a:p>
          <a:p>
            <a:endParaRPr lang="ru-RU" dirty="0"/>
          </a:p>
        </p:txBody>
      </p:sp>
      <p:pic>
        <p:nvPicPr>
          <p:cNvPr id="4" name="Picture 7" descr="C:\Documents and Settings\Администратор\Мои документы\20190320_1601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81361" y="3675823"/>
            <a:ext cx="3126711" cy="234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851632"/>
            <a:ext cx="1600876" cy="28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68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Основной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i="1" dirty="0"/>
              <a:t>Художественная литература </a:t>
            </a:r>
            <a:endParaRPr lang="ru-RU" dirty="0"/>
          </a:p>
          <a:p>
            <a:r>
              <a:rPr lang="ru-RU" dirty="0"/>
              <a:t>Чтение русских народных сказок. </a:t>
            </a:r>
          </a:p>
          <a:p>
            <a:r>
              <a:rPr lang="ru-RU" dirty="0"/>
              <a:t>Рассказывание –проигрывание </a:t>
            </a:r>
            <a:r>
              <a:rPr lang="ru-RU" dirty="0" err="1"/>
              <a:t>потешек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Просмотр презентаций литературных </a:t>
            </a:r>
            <a:r>
              <a:rPr lang="ru-RU" dirty="0" smtClean="0"/>
              <a:t>произведений.</a:t>
            </a:r>
            <a:endParaRPr lang="ru-RU" dirty="0"/>
          </a:p>
          <a:p>
            <a:r>
              <a:rPr lang="ru-RU" dirty="0"/>
              <a:t>Драматизация сказок и литературных произведений. </a:t>
            </a:r>
          </a:p>
          <a:p>
            <a:r>
              <a:rPr lang="ru-RU" dirty="0"/>
              <a:t>Выставка детских книг. </a:t>
            </a:r>
            <a:r>
              <a:rPr lang="ru-RU" dirty="0" err="1"/>
              <a:t>Книжкина</a:t>
            </a:r>
            <a:r>
              <a:rPr lang="ru-RU" dirty="0"/>
              <a:t> неделя по сказкам К. И. Чуковского «В гости к сказкам К. И. Чуковского»</a:t>
            </a:r>
          </a:p>
          <a:p>
            <a:r>
              <a:rPr lang="ru-RU" dirty="0"/>
              <a:t>Участие </a:t>
            </a:r>
            <a:r>
              <a:rPr lang="ru-RU" dirty="0" smtClean="0"/>
              <a:t>во всероссийской </a:t>
            </a:r>
            <a:r>
              <a:rPr lang="ru-RU" dirty="0"/>
              <a:t>познавательной викторине </a:t>
            </a:r>
            <a:r>
              <a:rPr lang="ru-RU" dirty="0" smtClean="0"/>
              <a:t>«Сказочный калейдоскоп»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72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Художественная </a:t>
            </a:r>
            <a:r>
              <a:rPr lang="ru-RU" i="1" dirty="0"/>
              <a:t>литература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45" y="908720"/>
            <a:ext cx="2451100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42" y="3574826"/>
            <a:ext cx="3151905" cy="2359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5928021"/>
            <a:ext cx="3427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Драматизация сказки «Теремок»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955315"/>
              </p:ext>
            </p:extLst>
          </p:nvPr>
        </p:nvGraphicFramePr>
        <p:xfrm>
          <a:off x="3833073" y="1411521"/>
          <a:ext cx="2341948" cy="331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Acrobat Document" r:id="rId5" imgW="5657850" imgH="8001000" progId="AcroExch.Document.11">
                  <p:embed/>
                </p:oleObj>
              </mc:Choice>
              <mc:Fallback>
                <p:oleObj name="Acrobat Document" r:id="rId5" imgW="5657850" imgH="80010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33073" y="1411521"/>
                        <a:ext cx="2341948" cy="3312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067944" y="4689217"/>
            <a:ext cx="1872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Викторина «Сказочный калейдоскоп»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578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Основной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/>
              <a:t>Артикуляционная гимнастика </a:t>
            </a:r>
            <a:endParaRPr lang="ru-RU" dirty="0"/>
          </a:p>
          <a:p>
            <a:r>
              <a:rPr lang="ru-RU" dirty="0"/>
              <a:t>«Весёлый пятачок» </a:t>
            </a:r>
          </a:p>
          <a:p>
            <a:r>
              <a:rPr lang="ru-RU" dirty="0"/>
              <a:t>«Путешествие язычка</a:t>
            </a:r>
          </a:p>
          <a:p>
            <a:pPr marL="0" indent="0" algn="ctr">
              <a:buNone/>
            </a:pPr>
            <a:r>
              <a:rPr lang="ru-RU" i="1" dirty="0"/>
              <a:t>Пальчиковая гимнастика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C:\Documents and Settings\Администратор\Мои документы\IMG-20190322-WA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12976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94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Основной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i="1" dirty="0"/>
              <a:t>Музыкальная деятельность</a:t>
            </a:r>
          </a:p>
          <a:p>
            <a:r>
              <a:rPr lang="ru-RU" dirty="0"/>
              <a:t>Разучивание танцев, хороводов. </a:t>
            </a:r>
          </a:p>
          <a:p>
            <a:r>
              <a:rPr lang="ru-RU" dirty="0"/>
              <a:t>Слушание и просмотр музыкальных сказок. </a:t>
            </a:r>
          </a:p>
          <a:p>
            <a:r>
              <a:rPr lang="ru-RU" dirty="0"/>
              <a:t>Этюды-импровизации под музыку. </a:t>
            </a:r>
          </a:p>
          <a:p>
            <a:r>
              <a:rPr lang="ru-RU" dirty="0"/>
              <a:t>Исполнение песен.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197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ПАСПОРТ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/>
              <a:t>Тема:</a:t>
            </a:r>
            <a:r>
              <a:rPr lang="ru-RU" dirty="0"/>
              <a:t> </a:t>
            </a:r>
            <a:r>
              <a:rPr lang="ru-RU" b="1" dirty="0"/>
              <a:t>«Театр и мы»</a:t>
            </a:r>
            <a:endParaRPr lang="ru-RU" dirty="0"/>
          </a:p>
          <a:p>
            <a:r>
              <a:rPr lang="ru-RU" b="1" dirty="0"/>
              <a:t>Авторы проекта:</a:t>
            </a:r>
            <a:r>
              <a:rPr lang="ru-RU" dirty="0"/>
              <a:t> Власенко Нина Владимировна, воспитатель, </a:t>
            </a:r>
            <a:r>
              <a:rPr lang="en-US" dirty="0"/>
              <a:t>I </a:t>
            </a:r>
            <a:r>
              <a:rPr lang="ru-RU" dirty="0"/>
              <a:t>кв. категория. </a:t>
            </a:r>
            <a:r>
              <a:rPr lang="ru-RU" dirty="0" err="1"/>
              <a:t>Мингалева</a:t>
            </a:r>
            <a:r>
              <a:rPr lang="ru-RU" dirty="0"/>
              <a:t> Ирина Александровна, воспитатель, </a:t>
            </a:r>
            <a:r>
              <a:rPr lang="en-US" dirty="0"/>
              <a:t>I </a:t>
            </a:r>
            <a:r>
              <a:rPr lang="ru-RU" dirty="0"/>
              <a:t>кв. категория. Емельянова Юлия Николаевна, учитель-логопед,  высшая кв. категория.</a:t>
            </a:r>
          </a:p>
          <a:p>
            <a:r>
              <a:rPr lang="ru-RU" b="1" dirty="0"/>
              <a:t>Продолжительность проекта</a:t>
            </a:r>
            <a:r>
              <a:rPr lang="ru-RU" dirty="0"/>
              <a:t>: </a:t>
            </a:r>
            <a:r>
              <a:rPr lang="ru-RU" dirty="0" err="1"/>
              <a:t>среднесроочный</a:t>
            </a:r>
            <a:r>
              <a:rPr lang="ru-RU" dirty="0"/>
              <a:t>  (с 01.03. 2019 по 31.03.2019)</a:t>
            </a:r>
          </a:p>
          <a:p>
            <a:r>
              <a:rPr lang="ru-RU" b="1" dirty="0"/>
              <a:t>Тип проекта: </a:t>
            </a:r>
            <a:r>
              <a:rPr lang="ru-RU" dirty="0"/>
              <a:t>групповой, речевой, творческий</a:t>
            </a:r>
          </a:p>
          <a:p>
            <a:r>
              <a:rPr lang="ru-RU" b="1" dirty="0"/>
              <a:t>Участники проекта:</a:t>
            </a:r>
            <a:r>
              <a:rPr lang="ru-RU" dirty="0"/>
              <a:t> дети логопедической группы, воспитатели, родители, учитель-логопед.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35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Основной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/>
              <a:t>Продуктивная деятельность</a:t>
            </a:r>
            <a:endParaRPr lang="ru-RU" dirty="0"/>
          </a:p>
          <a:p>
            <a:r>
              <a:rPr lang="ru-RU" dirty="0"/>
              <a:t>Рисование «Весёлый клоун», выставка детских работ «Моя любимая сказка» (совместно с родителями)</a:t>
            </a:r>
          </a:p>
          <a:p>
            <a:r>
              <a:rPr lang="ru-RU" dirty="0"/>
              <a:t>Украшение декораций, костюмов.</a:t>
            </a:r>
          </a:p>
          <a:p>
            <a:r>
              <a:rPr lang="ru-RU" dirty="0"/>
              <a:t>Изготовление атрибутов для  игр-драматизаций,  афиш, билетов, программок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523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Заключительный </a:t>
            </a:r>
            <a:r>
              <a:rPr lang="ru-RU" b="1" i="1" dirty="0"/>
              <a:t>этап</a:t>
            </a:r>
            <a:br>
              <a:rPr lang="ru-RU" b="1" i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r>
              <a:rPr lang="ru-RU" dirty="0" smtClean="0"/>
              <a:t>На </a:t>
            </a:r>
            <a:r>
              <a:rPr lang="ru-RU" dirty="0"/>
              <a:t>заключительном этапе реализации проекта проводится постановка спектакля «Теремок» для родителей, и детей младших групп.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625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332656"/>
            <a:ext cx="8856984" cy="3096344"/>
          </a:xfrm>
          <a:scene3d>
            <a:camera prst="perspectiveContrastingRightFacing"/>
            <a:lightRig rig="threePt" dir="t"/>
          </a:scene3d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5000" l="1961" r="97647">
                        <a14:foregroundMark x1="68824" y1="27105" x2="65294" y2="35789"/>
                        <a14:foregroundMark x1="17843" y1="92632" x2="5098" y2="565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24944"/>
            <a:ext cx="485775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0184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00392" y="59094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2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Актуальность</a:t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652120" y="1662480"/>
            <a:ext cx="33843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«Недаром дети любят сказку</a:t>
            </a:r>
            <a:r>
              <a:rPr lang="ru-RU" dirty="0" smtClean="0"/>
              <a:t>…                                                           </a:t>
            </a:r>
          </a:p>
          <a:p>
            <a:r>
              <a:rPr lang="ru-RU" dirty="0" smtClean="0"/>
              <a:t>Ведь </a:t>
            </a:r>
            <a:r>
              <a:rPr lang="ru-RU" dirty="0"/>
              <a:t>сказка тем и хороша,</a:t>
            </a:r>
          </a:p>
          <a:p>
            <a:r>
              <a:rPr lang="ru-RU" dirty="0"/>
              <a:t>Что в ней счастливую развязку</a:t>
            </a:r>
            <a:r>
              <a:rPr lang="ru-RU" dirty="0" smtClean="0"/>
              <a:t>,                                                             </a:t>
            </a:r>
          </a:p>
          <a:p>
            <a:r>
              <a:rPr lang="ru-RU" dirty="0" smtClean="0"/>
              <a:t>Уже </a:t>
            </a:r>
            <a:r>
              <a:rPr lang="ru-RU" dirty="0"/>
              <a:t>предчувствует душа</a:t>
            </a:r>
            <a:r>
              <a:rPr lang="ru-RU" dirty="0" smtClean="0"/>
              <a:t>.                                                          </a:t>
            </a:r>
          </a:p>
          <a:p>
            <a:r>
              <a:rPr lang="ru-RU" dirty="0" smtClean="0"/>
              <a:t>И </a:t>
            </a:r>
            <a:r>
              <a:rPr lang="ru-RU" dirty="0"/>
              <a:t>на любые </a:t>
            </a:r>
            <a:r>
              <a:rPr lang="ru-RU" dirty="0" smtClean="0"/>
              <a:t>испытанья                                                         </a:t>
            </a:r>
            <a:r>
              <a:rPr lang="ru-RU" dirty="0"/>
              <a:t>Согласны храбрые сердца</a:t>
            </a:r>
            <a:r>
              <a:rPr lang="ru-RU" dirty="0" smtClean="0"/>
              <a:t>,                                                          </a:t>
            </a:r>
          </a:p>
          <a:p>
            <a:r>
              <a:rPr lang="ru-RU" dirty="0" smtClean="0"/>
              <a:t>В </a:t>
            </a:r>
            <a:r>
              <a:rPr lang="ru-RU" dirty="0"/>
              <a:t>нетерпеливом </a:t>
            </a:r>
            <a:r>
              <a:rPr lang="ru-RU" dirty="0" smtClean="0"/>
              <a:t>ожиданье                                                          </a:t>
            </a:r>
            <a:r>
              <a:rPr lang="ru-RU" dirty="0"/>
              <a:t>Благополучного конца…»</a:t>
            </a:r>
          </a:p>
          <a:p>
            <a:r>
              <a:rPr lang="ru-RU" dirty="0" smtClean="0"/>
              <a:t>                      (</a:t>
            </a:r>
            <a:r>
              <a:rPr lang="ru-RU" dirty="0"/>
              <a:t>Валентин Берестов)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35872" y="4581128"/>
            <a:ext cx="720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Дети с ОВЗ, поступающие в группу, замкнуты и не уверенны в себе. Не развиты коммуникативные качества, речь, память, воображение. Для преодоления у детей неуверенности, обучения общению со сверстниками и взрослыми был разработан проект «Театр и дети», где как нельзя лучше раскрываются все способности детей.</a:t>
            </a:r>
          </a:p>
        </p:txBody>
      </p:sp>
    </p:spTree>
    <p:extLst>
      <p:ext uri="{BB962C8B-B14F-4D97-AF65-F5344CB8AC3E}">
        <p14:creationId xmlns:p14="http://schemas.microsoft.com/office/powerpoint/2010/main" val="413958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Цель: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развитие творческих и речевых способностей детей средствами театрального искусства, формирование выразительности речи и социально-эмоционального развития ребенка.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27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Задачи: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создать </a:t>
            </a:r>
            <a:r>
              <a:rPr lang="ru-RU" dirty="0"/>
              <a:t>условия для развития творческой и речевой активности детей;</a:t>
            </a:r>
          </a:p>
          <a:p>
            <a:pPr lvl="0"/>
            <a:r>
              <a:rPr lang="ru-RU" dirty="0"/>
              <a:t>учить использовать средства художественной выразительности;</a:t>
            </a:r>
          </a:p>
          <a:p>
            <a:pPr lvl="0"/>
            <a:r>
              <a:rPr lang="ru-RU" dirty="0"/>
              <a:t>приобщить детей к театральной культуре;</a:t>
            </a:r>
          </a:p>
          <a:p>
            <a:pPr lvl="0"/>
            <a:r>
              <a:rPr lang="ru-RU" dirty="0"/>
              <a:t>совершенствовать артистические навыки детей;</a:t>
            </a:r>
          </a:p>
          <a:p>
            <a:pPr lvl="0"/>
            <a:r>
              <a:rPr lang="ru-RU" dirty="0"/>
              <a:t>воспитывать любовь к театру, развить интерес к театрально-игровой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943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Ожидаемые </a:t>
            </a:r>
            <a:r>
              <a:rPr lang="ru-RU" b="1" dirty="0"/>
              <a:t>результаты для воспитанников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дети </a:t>
            </a:r>
            <a:r>
              <a:rPr lang="ru-RU" dirty="0"/>
              <a:t>научатся разыгрывать несложные представления по знакомым литературным сюжетам, используя выразительные средства (мимику, интонацию, жесты);</a:t>
            </a:r>
          </a:p>
          <a:p>
            <a:pPr lvl="0"/>
            <a:r>
              <a:rPr lang="ru-RU" dirty="0"/>
              <a:t>понимать эмоциональное состояние героев, вступать в ролевое взаимодействие с другими персонажами;</a:t>
            </a:r>
          </a:p>
          <a:p>
            <a:pPr lvl="0"/>
            <a:r>
              <a:rPr lang="ru-RU" dirty="0"/>
              <a:t>выступать перед сверстниками, детьми других групп, родителями;</a:t>
            </a:r>
          </a:p>
          <a:p>
            <a:pPr lvl="0"/>
            <a:r>
              <a:rPr lang="ru-RU" dirty="0"/>
              <a:t>владеть приемами манипуляции, иметь представления о театрах г. Екатеринбурга, театральной культуре, роли артистов, кукол, о правилах поведения в театре.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11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Ожидаемые </a:t>
            </a:r>
            <a:r>
              <a:rPr lang="ru-RU" b="1" dirty="0"/>
              <a:t>результаты для родителей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Получение </a:t>
            </a:r>
            <a:r>
              <a:rPr lang="ru-RU" dirty="0"/>
              <a:t>консультаций по вопросам театрализованной деятельности для детей средне-старшего дошкольного возраста.</a:t>
            </a:r>
          </a:p>
          <a:p>
            <a:r>
              <a:rPr lang="ru-RU" dirty="0"/>
              <a:t>Укрепление связей между детским садом и семьёй</a:t>
            </a:r>
          </a:p>
        </p:txBody>
      </p:sp>
    </p:spTree>
    <p:extLst>
      <p:ext uri="{BB962C8B-B14F-4D97-AF65-F5344CB8AC3E}">
        <p14:creationId xmlns:p14="http://schemas.microsoft.com/office/powerpoint/2010/main" val="416620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Ожидаемые </a:t>
            </a:r>
            <a:r>
              <a:rPr lang="ru-RU" b="1" dirty="0"/>
              <a:t>результаты для воспитателей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Повышение </a:t>
            </a:r>
            <a:r>
              <a:rPr lang="ru-RU" dirty="0"/>
              <a:t>знаний в театрализованной деятельности с использованием художественной литературы для детей дошкольного возраста.</a:t>
            </a:r>
          </a:p>
          <a:p>
            <a:pPr lvl="0"/>
            <a:r>
              <a:rPr lang="ru-RU" dirty="0"/>
              <a:t>Улучшение отношений между детьми.</a:t>
            </a:r>
          </a:p>
          <a:p>
            <a:pPr lvl="0"/>
            <a:r>
              <a:rPr lang="ru-RU" dirty="0"/>
              <a:t>Укрепление связи с родителями.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194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Предметно-пространственная </a:t>
            </a:r>
            <a:r>
              <a:rPr lang="ru-RU" i="1" dirty="0"/>
              <a:t>развивающая среда.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куклы </a:t>
            </a:r>
            <a:r>
              <a:rPr lang="ru-RU" dirty="0"/>
              <a:t>на руку «Живая рука» (герои сказок, звери);</a:t>
            </a:r>
          </a:p>
          <a:p>
            <a:pPr lvl="0"/>
            <a:r>
              <a:rPr lang="ru-RU" dirty="0"/>
              <a:t>театр на </a:t>
            </a:r>
            <a:r>
              <a:rPr lang="ru-RU" dirty="0" err="1"/>
              <a:t>фланелеграфе</a:t>
            </a:r>
            <a:r>
              <a:rPr lang="ru-RU" dirty="0"/>
              <a:t> (русские народные сказки, декорации);</a:t>
            </a:r>
          </a:p>
          <a:p>
            <a:pPr lvl="0"/>
            <a:r>
              <a:rPr lang="ru-RU" dirty="0"/>
              <a:t>пальчиковый театр (герои сказок, декорации);</a:t>
            </a:r>
          </a:p>
          <a:p>
            <a:pPr lvl="0"/>
            <a:r>
              <a:rPr lang="ru-RU" dirty="0"/>
              <a:t>маски на голову (животные, звери, сказочные герои);</a:t>
            </a:r>
          </a:p>
          <a:p>
            <a:pPr lvl="0"/>
            <a:r>
              <a:rPr lang="ru-RU" dirty="0"/>
              <a:t>театр эмоций (люди, герои сказок, звери);</a:t>
            </a:r>
          </a:p>
          <a:p>
            <a:pPr lvl="0"/>
            <a:r>
              <a:rPr lang="ru-RU" dirty="0"/>
              <a:t>конусный («Колобок», «Заяц и лиса» и др.);</a:t>
            </a:r>
          </a:p>
          <a:p>
            <a:pPr lvl="0"/>
            <a:r>
              <a:rPr lang="ru-RU" dirty="0"/>
              <a:t>театр на деревянных лопатках;</a:t>
            </a:r>
          </a:p>
          <a:p>
            <a:pPr lvl="0"/>
            <a:r>
              <a:rPr lang="ru-RU" dirty="0"/>
              <a:t>театр из фетра;</a:t>
            </a:r>
          </a:p>
          <a:p>
            <a:pPr lvl="0"/>
            <a:r>
              <a:rPr lang="ru-RU" dirty="0"/>
              <a:t>театр из коробок(«Три медведя»)</a:t>
            </a:r>
          </a:p>
          <a:p>
            <a:pPr lvl="0"/>
            <a:r>
              <a:rPr lang="ru-RU" dirty="0"/>
              <a:t>ширмы.</a:t>
            </a:r>
          </a:p>
          <a:p>
            <a:pPr lvl="0"/>
            <a:r>
              <a:rPr lang="ru-RU" dirty="0"/>
              <a:t>театр на палочках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875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889</Words>
  <Application>Microsoft Office PowerPoint</Application>
  <PresentationFormat>Экран (4:3)</PresentationFormat>
  <Paragraphs>126</Paragraphs>
  <Slides>22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Acrobat Document</vt:lpstr>
      <vt:lpstr>Проект   «Театр и дети»</vt:lpstr>
      <vt:lpstr>ПАСПОРТ ПРОЕКТА</vt:lpstr>
      <vt:lpstr>Актуальность </vt:lpstr>
      <vt:lpstr>Цель: </vt:lpstr>
      <vt:lpstr>Задачи: </vt:lpstr>
      <vt:lpstr> Ожидаемые результаты для воспитанников </vt:lpstr>
      <vt:lpstr> Ожидаемые результаты для родителей </vt:lpstr>
      <vt:lpstr> Ожидаемые результаты для воспитателей </vt:lpstr>
      <vt:lpstr> Предметно-пространственная развивающая среда. </vt:lpstr>
      <vt:lpstr>Виды творческой деятельности: </vt:lpstr>
      <vt:lpstr> Работа с родителями: </vt:lpstr>
      <vt:lpstr> Этапы проекта </vt:lpstr>
      <vt:lpstr> Основной этап </vt:lpstr>
      <vt:lpstr>Игровая деятельность</vt:lpstr>
      <vt:lpstr>Основной этап</vt:lpstr>
      <vt:lpstr>Основной этап</vt:lpstr>
      <vt:lpstr> Художественная литература  </vt:lpstr>
      <vt:lpstr>Основной этап</vt:lpstr>
      <vt:lpstr>Основной этап</vt:lpstr>
      <vt:lpstr>Основной этап</vt:lpstr>
      <vt:lpstr> Заключительный этап 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Власенко </cp:lastModifiedBy>
  <cp:revision>33</cp:revision>
  <dcterms:modified xsi:type="dcterms:W3CDTF">2019-03-24T14:02:38Z</dcterms:modified>
</cp:coreProperties>
</file>