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9" r:id="rId16"/>
    <p:sldId id="269" r:id="rId17"/>
    <p:sldId id="270" r:id="rId18"/>
    <p:sldId id="272" r:id="rId19"/>
    <p:sldId id="273" r:id="rId20"/>
    <p:sldId id="278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3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C598D-FE18-453A-A4DA-DC52633A1F43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5016E-2CF9-413B-AB75-6491A064BD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613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bg2">
                <a:lumMod val="90000"/>
              </a:schemeClr>
            </a:gs>
            <a:gs pos="37000">
              <a:schemeClr val="accent5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&#1055;&#1091;&#1090;&#1077;&#1096;&#1077;&#1089;&#1090;&#1074;&#1080;&#1077;%20&#1085;&#1072;%20&#1084;&#1072;&#1096;&#1080;&#1085;&#1077;%20&#1074;&#1088;&#1077;&#1084;&#1077;&#1085;&#1080;.pptx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86;&#1092;&#1077;&#1089;&#1089;&#1080;&#1080;%20&#1085;&#1072;%20&#1090;&#1088;&#1072;&#1085;&#1089;&#1087;&#1086;&#1088;&#1090;&#1077;.pptx" TargetMode="External"/><Relationship Id="rId7" Type="http://schemas.openxmlformats.org/officeDocument/2006/relationships/image" Target="../media/image8.png"/><Relationship Id="rId2" Type="http://schemas.openxmlformats.org/officeDocument/2006/relationships/hyperlink" Target="&#1055;&#1088;&#1077;&#1079;&#1077;&#1085;&#1090;&#1072;&#1094;&#1080;&#1103;%20&#1048;&#1089;&#1090;&#1086;&#1088;&#1080;&#1103;%20&#1089;&#1086;&#1079;&#1076;&#1072;&#1085;&#1080;&#1103;%20&#1072;&#1074;&#1090;&#1086;&#1084;&#1086;&#1073;&#1080;&#1083;&#1103;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86;&#1080;&#1079;&#1074;&#1077;&#1076;&#1077;&#1085;&#1080;&#1103;%20&#1086;%20&#1090;&#1088;&#1072;&#1085;&#1089;&#1087;&#1086;&#1088;&#1090;&#1077;.docx" TargetMode="External"/><Relationship Id="rId2" Type="http://schemas.openxmlformats.org/officeDocument/2006/relationships/hyperlink" Target="&#1079;&#1072;&#1091;&#1095;&#1080;&#1074;&#1072;&#1085;&#1080;&#1077;%20&#1089;&#1090;&#1080;&#1093;&#1086;&#1074;%20&#1086;%20&#1090;&#1088;&#1072;&#1085;&#1089;&#1087;&#1086;&#1088;&#1090;&#1077;%20&#1082;%20&#1079;&#1072;&#1085;&#1103;&#1090;&#1080;&#1102;.ppt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6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&#1055;&#1088;&#1086;&#1077;&#1082;&#1090;%20&#1090;&#1088;&#1072;&#1085;&#1089;&#1087;&#1086;&#1088;&#1090;.docx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0203" y="1412776"/>
            <a:ext cx="7586936" cy="237626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</a:t>
            </a:r>
            <a:b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ТРАНСПОРТ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437112"/>
            <a:ext cx="7624936" cy="1296144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sz="2800" dirty="0">
                <a:solidFill>
                  <a:schemeClr val="tx1"/>
                </a:solidFill>
              </a:rPr>
              <a:t>Авторы проекта: </a:t>
            </a:r>
          </a:p>
          <a:p>
            <a:pPr algn="r"/>
            <a:r>
              <a:rPr lang="ru-RU" sz="2800" dirty="0">
                <a:solidFill>
                  <a:schemeClr val="tx1"/>
                </a:solidFill>
              </a:rPr>
              <a:t>Власенко Н. В., воспитатель, </a:t>
            </a:r>
            <a:r>
              <a:rPr lang="en-US" sz="2800" dirty="0">
                <a:solidFill>
                  <a:schemeClr val="tx1"/>
                </a:solidFill>
              </a:rPr>
              <a:t>I</a:t>
            </a:r>
            <a:r>
              <a:rPr lang="ru-RU" sz="2800" dirty="0">
                <a:solidFill>
                  <a:schemeClr val="tx1"/>
                </a:solidFill>
              </a:rPr>
              <a:t>КК,</a:t>
            </a:r>
          </a:p>
          <a:p>
            <a:pPr algn="r"/>
            <a:r>
              <a:rPr lang="ru-RU" sz="2800" dirty="0" err="1">
                <a:solidFill>
                  <a:schemeClr val="tx1"/>
                </a:solidFill>
              </a:rPr>
              <a:t>Мингалева</a:t>
            </a:r>
            <a:r>
              <a:rPr lang="ru-RU" sz="2800" dirty="0">
                <a:solidFill>
                  <a:schemeClr val="tx1"/>
                </a:solidFill>
              </a:rPr>
              <a:t> И. А., воспитатель,</a:t>
            </a:r>
            <a:r>
              <a:rPr lang="en-US" sz="2800" dirty="0">
                <a:solidFill>
                  <a:schemeClr val="tx1"/>
                </a:solidFill>
              </a:rPr>
              <a:t> I</a:t>
            </a:r>
            <a:r>
              <a:rPr lang="ru-RU" sz="2800" dirty="0">
                <a:solidFill>
                  <a:schemeClr val="tx1"/>
                </a:solidFill>
              </a:rPr>
              <a:t>КК,</a:t>
            </a:r>
          </a:p>
          <a:p>
            <a:pPr algn="r"/>
            <a:r>
              <a:rPr lang="ru-RU" sz="2800" dirty="0">
                <a:solidFill>
                  <a:schemeClr val="tx1"/>
                </a:solidFill>
              </a:rPr>
              <a:t>Емельянова Ю. Н., учитель-логопед, высшая КК.</a:t>
            </a:r>
          </a:p>
          <a:p>
            <a:pPr algn="r"/>
            <a:endParaRPr lang="ru-RU" sz="2800" dirty="0"/>
          </a:p>
          <a:p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147990"/>
            <a:ext cx="7622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МАДОУ «Детский сад комбинированного вида № 4 «Солнышко»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54834" y="6059461"/>
            <a:ext cx="1731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Арамиль 2018</a:t>
            </a:r>
            <a:endParaRPr lang="ru-RU" sz="2000" dirty="0"/>
          </a:p>
        </p:txBody>
      </p:sp>
      <p:pic>
        <p:nvPicPr>
          <p:cNvPr id="1026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70676"/>
            <a:ext cx="2983260" cy="198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974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I этап - подготовительный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Цель</a:t>
            </a:r>
            <a:r>
              <a:rPr lang="ru-RU" b="1" dirty="0"/>
              <a:t>:</a:t>
            </a:r>
            <a:r>
              <a:rPr lang="ru-RU" dirty="0"/>
              <a:t> Формирование мотива к предстоящей деятельности, постановка цели, задач, подбор необходимого материала по теме проекта. Подбор методической и детской литературы. Сбор информации о различных видах транспорта, информации истории его происхождения. Подбор фотоматериалов, иллюстраций, стихов, загадок, пальчиковых игр. Изготовление атрибутов, пособий.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21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II </a:t>
            </a:r>
            <a:r>
              <a:rPr lang="ru-RU" b="1" dirty="0"/>
              <a:t>этап - основной, практический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/>
              <a:t>Цель</a:t>
            </a:r>
            <a:r>
              <a:rPr lang="ru-RU" b="1" dirty="0"/>
              <a:t>:</a:t>
            </a:r>
            <a:r>
              <a:rPr lang="ru-RU" dirty="0"/>
              <a:t> Обогащение и закрепление у детей представлений о транспорте.</a:t>
            </a:r>
          </a:p>
          <a:p>
            <a:r>
              <a:rPr lang="ru-RU" b="1" dirty="0"/>
              <a:t>Задачи:</a:t>
            </a:r>
            <a:r>
              <a:rPr lang="ru-RU" dirty="0"/>
              <a:t> Уточнение и активизация словаря по теме «Транспорт», Уточнение понятия видов транспорта и его назначения. Развитие умений детей в продуктивной и других видах детской деятельности. Вовлечение родителей в активное сотрудничество Познавательно-продуктивно-речевое развитие.</a:t>
            </a:r>
          </a:p>
          <a:p>
            <a:r>
              <a:rPr lang="ru-RU" dirty="0"/>
              <a:t>В течение всего проекта происходит интеграция образовательных областей.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479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Беседы:</a:t>
            </a:r>
            <a:br>
              <a:rPr lang="ru-RU" b="1" i="1" dirty="0"/>
            </a:b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 smtClean="0"/>
              <a:t>«</a:t>
            </a:r>
            <a:r>
              <a:rPr lang="ru-RU" dirty="0"/>
              <a:t>Какой бывает транспорт и зачем он нужен?» Собрать информацию о транспорте</a:t>
            </a:r>
          </a:p>
          <a:p>
            <a:r>
              <a:rPr lang="ru-RU" dirty="0"/>
              <a:t>«На чем передвигались наши предки».</a:t>
            </a:r>
          </a:p>
          <a:p>
            <a:r>
              <a:rPr lang="ru-RU" dirty="0">
                <a:hlinkClick r:id="rId2" action="ppaction://hlinkpres?slideindex=1&amp;slidetitle="/>
              </a:rPr>
              <a:t>О прошлом воздушного транспорта. </a:t>
            </a:r>
            <a:endParaRPr lang="ru-RU" dirty="0"/>
          </a:p>
          <a:p>
            <a:r>
              <a:rPr lang="ru-RU" dirty="0"/>
              <a:t>«Транспорт – друг или враг?» </a:t>
            </a:r>
          </a:p>
          <a:p>
            <a:r>
              <a:rPr lang="ru-RU" dirty="0"/>
              <a:t>О правилах поведения в транспорте.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3328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Развитие речи:</a:t>
            </a:r>
            <a:r>
              <a:rPr lang="ru-RU" b="1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568952" cy="4929411"/>
          </a:xfrm>
        </p:spPr>
        <p:txBody>
          <a:bodyPr/>
          <a:lstStyle/>
          <a:p>
            <a:pPr lvl="0"/>
            <a:r>
              <a:rPr lang="ru-RU" sz="2400" dirty="0" smtClean="0"/>
              <a:t>«История создания автомобиля</a:t>
            </a:r>
            <a:r>
              <a:rPr lang="ru-RU" sz="2400" dirty="0"/>
              <a:t>». </a:t>
            </a:r>
            <a:r>
              <a:rPr lang="ru-RU" sz="2400" dirty="0" smtClean="0">
                <a:hlinkClick r:id="rId2" action="ppaction://hlinkpres?slideindex=1&amp;slidetitle="/>
              </a:rPr>
              <a:t>Показ презентации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/>
              <a:t> «Транспорт»  (лексика-грамматика</a:t>
            </a:r>
            <a:r>
              <a:rPr lang="ru-RU" sz="2400" dirty="0" smtClean="0"/>
              <a:t>).</a:t>
            </a:r>
          </a:p>
          <a:p>
            <a:r>
              <a:rPr lang="ru-RU" sz="2400" dirty="0" smtClean="0"/>
              <a:t>Профессии на транспорте. </a:t>
            </a:r>
            <a:r>
              <a:rPr lang="ru-RU" sz="2400" dirty="0" smtClean="0">
                <a:hlinkClick r:id="rId3" action="ppaction://hlinkpres?slideindex=1&amp;slidetitle="/>
              </a:rPr>
              <a:t>Показ презентации.</a:t>
            </a:r>
            <a:endParaRPr lang="ru-RU" sz="2400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 descr="C:\Documents and Settings\Администратор\Мои документы\IMG-20180130-WA0003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547672"/>
            <a:ext cx="3886200" cy="2185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Администратор\Мои документы\IMG-20180130-WA00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18" y="2459440"/>
            <a:ext cx="334238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Documents and Settings\Администратор\Мои документы\IMG-20180130-WA000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841" y="2531448"/>
            <a:ext cx="3448271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8" y="3143308"/>
            <a:ext cx="2005013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762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50" y="968593"/>
            <a:ext cx="1788283" cy="238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2636"/>
            <a:ext cx="8229600" cy="540060"/>
          </a:xfrm>
        </p:spPr>
        <p:txBody>
          <a:bodyPr>
            <a:normAutofit fontScale="90000"/>
          </a:bodyPr>
          <a:lstStyle/>
          <a:p>
            <a:pPr lvl="0"/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sz="3600" b="1" i="1" dirty="0" smtClean="0"/>
              <a:t>Художественно-эстетическое </a:t>
            </a:r>
            <a:r>
              <a:rPr lang="ru-RU" sz="3600" b="1" i="1" dirty="0"/>
              <a:t>развитие: 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Объект 3" descr="C:\Documents and Settings\Администратор\Мои документы\IMG-20180130-WA0034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3857897"/>
            <a:ext cx="396044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Documents and Settings\Администратор\Мои документы\CAM033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80728"/>
            <a:ext cx="1892101" cy="244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09752"/>
            <a:ext cx="1756240" cy="234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32804"/>
            <a:ext cx="199633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51" y="3666967"/>
            <a:ext cx="2123728" cy="283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1800200" cy="240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040" y="3404136"/>
            <a:ext cx="2639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Аппликация «Весёлый паровозик»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563888" y="3328413"/>
            <a:ext cx="5088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Конструирование из геометрических форм «Транспорт»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57944" y="6223388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Рисование «Подъёмный кран»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940152" y="6439581"/>
            <a:ext cx="2079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Работа с раскрасками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33836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>Художественно-эстетическое </a:t>
            </a:r>
            <a:r>
              <a:rPr lang="ru-RU" b="1" i="1" dirty="0"/>
              <a:t>развитие: 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1026" name="Picture 2" descr="C:\Documents and Settings\Администратор\Мои документы\CAM0350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r="6124"/>
          <a:stretch/>
        </p:blipFill>
        <p:spPr bwMode="auto">
          <a:xfrm>
            <a:off x="107504" y="899797"/>
            <a:ext cx="3168352" cy="2750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2204864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Конструирование из деталей конструктора</a:t>
            </a:r>
            <a:endParaRPr lang="ru-RU" dirty="0"/>
          </a:p>
        </p:txBody>
      </p:sp>
      <p:pic>
        <p:nvPicPr>
          <p:cNvPr id="3" name="Picture 2" descr="C:\Documents and Settings\Администратор\Мои документы\CAM03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92" y="901623"/>
            <a:ext cx="2555268" cy="340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Администратор\Мои документы\CAM03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59729"/>
            <a:ext cx="2443125" cy="32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Администратор\Мои документы\CAM035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787" y="3574740"/>
            <a:ext cx="2420609" cy="3227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200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Ознакомление с художественной литературой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endParaRPr lang="ru-RU" i="1" dirty="0" smtClean="0"/>
          </a:p>
          <a:p>
            <a:r>
              <a:rPr lang="ru-RU" i="1" dirty="0" smtClean="0">
                <a:hlinkClick r:id="rId2" action="ppaction://hlinkpres?slideindex=1&amp;slidetitle="/>
              </a:rPr>
              <a:t>Заучивание </a:t>
            </a:r>
            <a:r>
              <a:rPr lang="ru-RU" i="1" dirty="0">
                <a:hlinkClick r:id="rId2" action="ppaction://hlinkpres?slideindex=1&amp;slidetitle="/>
              </a:rPr>
              <a:t>стихов </a:t>
            </a:r>
            <a:endParaRPr lang="ru-RU" i="1" dirty="0" smtClean="0">
              <a:hlinkClick r:id="rId2" action="ppaction://hlinkpres?slideindex=1&amp;slidetitle="/>
            </a:endParaRPr>
          </a:p>
          <a:p>
            <a:pPr marL="0" indent="0">
              <a:buNone/>
            </a:pPr>
            <a:r>
              <a:rPr lang="ru-RU" dirty="0" smtClean="0">
                <a:hlinkClick r:id="rId2" action="ppaction://hlinkpres?slideindex=1&amp;slidetitle="/>
              </a:rPr>
              <a:t>«</a:t>
            </a:r>
            <a:r>
              <a:rPr lang="ru-RU" dirty="0">
                <a:hlinkClick r:id="rId2" action="ppaction://hlinkpres?slideindex=1&amp;slidetitle="/>
              </a:rPr>
              <a:t>Самосвал», «Трактор»</a:t>
            </a:r>
            <a:endParaRPr lang="ru-RU" dirty="0"/>
          </a:p>
          <a:p>
            <a:r>
              <a:rPr lang="ru-RU" i="1" dirty="0" smtClean="0">
                <a:hlinkClick r:id="rId3" action="ppaction://hlinkfile"/>
              </a:rPr>
              <a:t>Чтение </a:t>
            </a:r>
            <a:r>
              <a:rPr lang="ru-RU" i="1" dirty="0">
                <a:hlinkClick r:id="rId3" action="ppaction://hlinkfile"/>
              </a:rPr>
              <a:t>художественной </a:t>
            </a:r>
            <a:endParaRPr lang="ru-RU" i="1" dirty="0" smtClean="0">
              <a:hlinkClick r:id="rId3" action="ppaction://hlinkfile"/>
            </a:endParaRPr>
          </a:p>
          <a:p>
            <a:pPr marL="0" indent="0">
              <a:buNone/>
            </a:pPr>
            <a:r>
              <a:rPr lang="ru-RU" i="1" dirty="0" smtClean="0">
                <a:hlinkClick r:id="rId3" action="ppaction://hlinkfile"/>
              </a:rPr>
              <a:t>литературы</a:t>
            </a:r>
            <a:r>
              <a:rPr lang="ru-RU" dirty="0">
                <a:hlinkClick r:id="rId3" action="ppaction://hlinkfile"/>
              </a:rPr>
              <a:t>: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C:\Documents and Settings\Администратор\Мои документы\CAM033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29552"/>
            <a:ext cx="2736304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0557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Дидактические игры</a:t>
            </a: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pic>
        <p:nvPicPr>
          <p:cNvPr id="4" name="Объект 3" descr="C:\Documents and Settings\Администратор\Мои документы\IMG-20180130-WA003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1512168" cy="244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08720"/>
            <a:ext cx="144016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76668"/>
            <a:ext cx="4278486" cy="240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71219"/>
            <a:ext cx="3240360" cy="243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142" y="3979864"/>
            <a:ext cx="2952328" cy="221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71219"/>
            <a:ext cx="1858193" cy="247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34115" y="3235288"/>
            <a:ext cx="306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«Собери картинку из частей»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041903" y="6348446"/>
            <a:ext cx="352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«Собери и назови одним словом»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68604" y="3284984"/>
            <a:ext cx="1934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«Чего не хватает»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98192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Наблюдения </a:t>
            </a:r>
            <a:r>
              <a:rPr lang="ru-RU" b="1" i="1" dirty="0"/>
              <a:t>и целевые прогулки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C:\Documents and Settings\Администратор\Мои документы\CAM03161 (1)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2345308" cy="3052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97" y="3861048"/>
            <a:ext cx="3091479" cy="231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3600400" cy="270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5853" y="6163595"/>
            <a:ext cx="341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Целевая прогулка к перекрёстку,</a:t>
            </a:r>
          </a:p>
          <a:p>
            <a:pPr algn="ctr"/>
            <a:r>
              <a:rPr lang="ru-RU" dirty="0" smtClean="0"/>
              <a:t> наблюдение за транспортом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63053" y="3573016"/>
            <a:ext cx="390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Целевая прогулка на парковку машин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123862" y="6438830"/>
            <a:ext cx="29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Экскурсия в пожарную часть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088" y="3942349"/>
            <a:ext cx="1866427" cy="2488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Documents and Settings\Администратор\Мои документы\CAM023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65089"/>
            <a:ext cx="1826200" cy="2434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442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1" dirty="0" smtClean="0"/>
              <a:t>Сюжетно-ролевая игра </a:t>
            </a:r>
            <a:br>
              <a:rPr lang="ru-RU" b="1" i="1" dirty="0" smtClean="0"/>
            </a:br>
            <a:r>
              <a:rPr lang="ru-RU" b="1" i="1" dirty="0" smtClean="0"/>
              <a:t>«Городской транспорт»</a:t>
            </a: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pic>
        <p:nvPicPr>
          <p:cNvPr id="4" name="Объект 3" descr="C:\Documents and Settings\Администратор\Мои документы\CAM0334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3981"/>
            <a:ext cx="2444864" cy="3309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04864"/>
            <a:ext cx="2532209" cy="337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60" y="3068960"/>
            <a:ext cx="2640321" cy="351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423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ПАСПОРТ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3"/>
            <a:ext cx="8507288" cy="439248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Тема:</a:t>
            </a:r>
            <a:r>
              <a:rPr lang="ru-RU" dirty="0"/>
              <a:t> «Транспорт»</a:t>
            </a:r>
          </a:p>
          <a:p>
            <a:r>
              <a:rPr lang="ru-RU" b="1" dirty="0"/>
              <a:t>Авторы проекта</a:t>
            </a:r>
            <a:r>
              <a:rPr lang="ru-RU" b="1" dirty="0" smtClean="0"/>
              <a:t>:</a:t>
            </a:r>
            <a:r>
              <a:rPr lang="ru-RU" dirty="0" smtClean="0"/>
              <a:t> </a:t>
            </a:r>
            <a:r>
              <a:rPr lang="ru-RU" dirty="0"/>
              <a:t>Власенко Нина </a:t>
            </a:r>
            <a:r>
              <a:rPr lang="ru-RU" dirty="0" smtClean="0"/>
              <a:t>Владимировна,</a:t>
            </a:r>
            <a:r>
              <a:rPr lang="ru-RU" dirty="0"/>
              <a:t> воспитатель,</a:t>
            </a:r>
            <a:r>
              <a:rPr lang="ru-RU" dirty="0" smtClean="0"/>
              <a:t> </a:t>
            </a:r>
            <a:r>
              <a:rPr lang="en-US" dirty="0"/>
              <a:t>I </a:t>
            </a:r>
            <a:r>
              <a:rPr lang="ru-RU" dirty="0" smtClean="0"/>
              <a:t>КК,  </a:t>
            </a:r>
          </a:p>
          <a:p>
            <a:pPr marL="0" indent="0">
              <a:buNone/>
            </a:pPr>
            <a:r>
              <a:rPr lang="ru-RU" dirty="0" smtClean="0"/>
              <a:t>Емельянова </a:t>
            </a:r>
            <a:r>
              <a:rPr lang="ru-RU" dirty="0"/>
              <a:t>Юлия Николаевна, учитель-логопед,  высшая  </a:t>
            </a:r>
            <a:r>
              <a:rPr lang="ru-RU" dirty="0" smtClean="0"/>
              <a:t>КК,</a:t>
            </a:r>
          </a:p>
          <a:p>
            <a:pPr marL="0" indent="0">
              <a:buNone/>
            </a:pPr>
            <a:r>
              <a:rPr lang="ru-RU" dirty="0" err="1" smtClean="0"/>
              <a:t>Мингалева</a:t>
            </a:r>
            <a:r>
              <a:rPr lang="ru-RU" dirty="0" smtClean="0"/>
              <a:t> </a:t>
            </a:r>
            <a:r>
              <a:rPr lang="ru-RU" dirty="0"/>
              <a:t>Ирина Александровна, воспитатель, </a:t>
            </a:r>
            <a:r>
              <a:rPr lang="en-US" dirty="0" smtClean="0"/>
              <a:t>I </a:t>
            </a:r>
            <a:r>
              <a:rPr lang="ru-RU" dirty="0" smtClean="0"/>
              <a:t>КК. </a:t>
            </a:r>
            <a:endParaRPr lang="ru-RU" dirty="0"/>
          </a:p>
          <a:p>
            <a:r>
              <a:rPr lang="ru-RU" b="1" dirty="0"/>
              <a:t>Продолжительность проекта</a:t>
            </a:r>
            <a:r>
              <a:rPr lang="ru-RU" dirty="0"/>
              <a:t>: среднесрочный (09.01.2018г. – 27.01.2018 г.)</a:t>
            </a:r>
          </a:p>
          <a:p>
            <a:r>
              <a:rPr lang="ru-RU" b="1" dirty="0"/>
              <a:t>Тип проекта: </a:t>
            </a:r>
            <a:r>
              <a:rPr lang="ru-RU" dirty="0"/>
              <a:t>групповой, познавательно-исследовательский, практико-ориентированный, речевой.</a:t>
            </a:r>
          </a:p>
          <a:p>
            <a:r>
              <a:rPr lang="ru-RU" b="1" dirty="0"/>
              <a:t>Участники проекта:</a:t>
            </a:r>
            <a:r>
              <a:rPr lang="ru-RU" dirty="0"/>
              <a:t> дети логопедической группы старшего дошкольного возраста, учитель-логопед, воспитатели, родители.</a:t>
            </a:r>
          </a:p>
          <a:p>
            <a:endParaRPr lang="ru-RU" dirty="0"/>
          </a:p>
        </p:txBody>
      </p:sp>
      <p:sp>
        <p:nvSpPr>
          <p:cNvPr id="4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50" b="100000" l="1093" r="99180">
                        <a14:foregroundMark x1="27322" y1="20084" x2="29781" y2="9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21088"/>
            <a:ext cx="34861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2523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Выставки по теме «Транспорт»</a:t>
            </a:r>
            <a:endParaRPr lang="ru-RU" b="1" i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124744"/>
            <a:ext cx="3962743" cy="244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379058"/>
            <a:ext cx="403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Выставка рисунков «Подъёмный кран»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44008" y="3379058"/>
            <a:ext cx="3931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Выставка работ «Весёлый паровозик»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39752" y="6340678"/>
            <a:ext cx="4437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Выставка поделок «Гоночный автомобиль»</a:t>
            </a:r>
            <a:endParaRPr lang="ru-RU" dirty="0"/>
          </a:p>
        </p:txBody>
      </p:sp>
      <p:pic>
        <p:nvPicPr>
          <p:cNvPr id="1026" name="Picture 2" descr="C:\Documents and Settings\Администратор\Мои документы\CAM034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58012"/>
            <a:ext cx="3272417" cy="2454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Администратор\Мои документы\CAM03498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23"/>
          <a:stretch/>
        </p:blipFill>
        <p:spPr bwMode="auto">
          <a:xfrm>
            <a:off x="2583775" y="3861048"/>
            <a:ext cx="4295929" cy="2602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257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III этап - заключительный.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 </a:t>
            </a:r>
            <a:r>
              <a:rPr lang="ru-RU" b="1" dirty="0" smtClean="0"/>
              <a:t>Цель</a:t>
            </a:r>
            <a:r>
              <a:rPr lang="ru-RU" b="1" dirty="0"/>
              <a:t>:</a:t>
            </a:r>
            <a:r>
              <a:rPr lang="ru-RU" dirty="0"/>
              <a:t> Обобщение знаний и представлений детей о различных видах транспорта, его классификации и назначении.</a:t>
            </a:r>
          </a:p>
          <a:p>
            <a:pPr marL="0" indent="0">
              <a:buNone/>
            </a:pPr>
            <a:r>
              <a:rPr lang="ru-RU" b="1" dirty="0"/>
              <a:t>Продукты проекта:</a:t>
            </a:r>
            <a:endParaRPr lang="ru-RU" dirty="0"/>
          </a:p>
          <a:p>
            <a:pPr lvl="0"/>
            <a:r>
              <a:rPr lang="ru-RU" dirty="0"/>
              <a:t>Оформление альбома с разными видами транспорта.</a:t>
            </a:r>
          </a:p>
          <a:p>
            <a:pPr lvl="0"/>
            <a:r>
              <a:rPr lang="ru-RU" dirty="0"/>
              <a:t>Составление связных рассказов.</a:t>
            </a:r>
          </a:p>
          <a:p>
            <a:pPr lvl="0"/>
            <a:r>
              <a:rPr lang="ru-RU" dirty="0"/>
              <a:t>Оформление выставок по теме «Транспорт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7592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1" dirty="0" smtClean="0"/>
              <a:t>Перспектива </a:t>
            </a:r>
            <a:r>
              <a:rPr lang="ru-RU" b="1" i="1" dirty="0"/>
              <a:t>дальнейшего развития: </a:t>
            </a: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На </a:t>
            </a:r>
            <a:r>
              <a:rPr lang="ru-RU" dirty="0"/>
              <a:t>основе полученных знаний в дальнейшем расширить представления:</a:t>
            </a:r>
          </a:p>
          <a:p>
            <a:pPr lvl="0"/>
            <a:r>
              <a:rPr lang="ru-RU" dirty="0"/>
              <a:t>о транспорте специального назначения (снегоуборочные машины, комбайн, поливальная  машина, трактор, пожарная, полицейская),</a:t>
            </a:r>
          </a:p>
          <a:p>
            <a:pPr lvl="0"/>
            <a:r>
              <a:rPr lang="ru-RU" dirty="0"/>
              <a:t>расширить и внедрить в активный словарь названия профессий, связанных с работой на спецтранспорте.</a:t>
            </a:r>
          </a:p>
          <a:p>
            <a:pPr lvl="0"/>
            <a:r>
              <a:rPr lang="ru-RU" dirty="0"/>
              <a:t>Изучить более подробно подводный транспорт  (желание детей</a:t>
            </a:r>
            <a:r>
              <a:rPr lang="ru-RU" dirty="0" smtClean="0"/>
              <a:t>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36699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1" dirty="0" smtClean="0"/>
              <a:t>Используемая </a:t>
            </a:r>
            <a:r>
              <a:rPr lang="ru-RU" b="1" i="1" dirty="0"/>
              <a:t>литература:</a:t>
            </a: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dirty="0" smtClean="0"/>
              <a:t>Интернет ресурсы</a:t>
            </a:r>
          </a:p>
          <a:p>
            <a:pPr lvl="0"/>
            <a:r>
              <a:rPr lang="ru-RU" dirty="0" err="1" smtClean="0"/>
              <a:t>Дыбина</a:t>
            </a:r>
            <a:r>
              <a:rPr lang="ru-RU" dirty="0" smtClean="0"/>
              <a:t> </a:t>
            </a:r>
            <a:r>
              <a:rPr lang="ru-RU" dirty="0"/>
              <a:t>О.В. Что было до…: Игры-путешествия в прошлое предметов. – М.: ТЦ «Сфера», 2001</a:t>
            </a:r>
          </a:p>
          <a:p>
            <a:pPr lvl="0"/>
            <a:r>
              <a:rPr lang="ru-RU" dirty="0"/>
              <a:t>Карпова С.И. Развитие речи и познавательных способностей дошкольников 4-5 лет. – СПб.: «Речь», 2013</a:t>
            </a:r>
          </a:p>
          <a:p>
            <a:pPr lvl="0"/>
            <a:r>
              <a:rPr lang="ru-RU" dirty="0"/>
              <a:t>Коломийченко </a:t>
            </a:r>
            <a:r>
              <a:rPr lang="ru-RU" dirty="0" err="1"/>
              <a:t>Л.В.,Чугаева</a:t>
            </a:r>
            <a:r>
              <a:rPr lang="ru-RU" dirty="0"/>
              <a:t> Г.И., Югова Л.И. Дорогою добра Занятия для детей 5-6 лет по социально-коммуникативному развитию и социальному воспитанию. – М.: ТЦ «Сфера», 2015</a:t>
            </a:r>
          </a:p>
          <a:p>
            <a:pPr lvl="0"/>
            <a:r>
              <a:rPr lang="ru-RU" dirty="0"/>
              <a:t>Лобанова В.А. Учебное проектирование ДОО. Конспекты совместных практических занятий: методическое пособие для педагогов ДОО. – СПб.: ООО «Издательство «Детство-пресс», 2015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5455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  <a:scene3d>
            <a:camera prst="isometricRightUp"/>
            <a:lightRig rig="threePt" dir="t"/>
          </a:scene3d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9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</a:t>
            </a:r>
            <a:endParaRPr lang="ru-RU" sz="9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79" b="96562" l="1616" r="98384">
                        <a14:foregroundMark x1="17778" y1="91117" x2="2828" y2="61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09" y="4365104"/>
            <a:ext cx="2246897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722265" cy="214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аплодисмент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9862" y="6309320"/>
            <a:ext cx="393576" cy="3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23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Актуальность </a:t>
            </a:r>
            <a:r>
              <a:rPr lang="ru-RU" b="1" dirty="0"/>
              <a:t>проекта: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Современные дети растут в мире высоких технологий, развивающихся стремительно и бесповоротно. Социальное образование начинается со знакомства с объектами ближайшего окружения, с которыми ребенок сталкивается каждый день. Для повышения познавательного интереса ребенка важно показать, что окружающий его мир не всегда был таким, он все время меняется. Огромную роль в социальном образовании детей дошкольного возраста играет практическая деятельность в условиях окружающей жизни. Реализуя данный проект ребенок сам постарается получить знания о прошлом машин и получит знания о современных требованиях к машинам настоящего времени и будущего. Постарается в игровой деятельности воплотить свои проекты транспорта.</a:t>
            </a:r>
          </a:p>
          <a:p>
            <a:endParaRPr lang="ru-RU" dirty="0"/>
          </a:p>
        </p:txBody>
      </p:sp>
      <p:pic>
        <p:nvPicPr>
          <p:cNvPr id="1026" name="Picture 2" descr="C:\Documents and Settings\Администратор\Мои документы\IMG-20180130-WA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19" y="4797152"/>
            <a:ext cx="345492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8210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Цель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Расширить </a:t>
            </a:r>
            <a:r>
              <a:rPr lang="ru-RU" dirty="0"/>
              <a:t>и систематизировать знания детей о транспорте и создать условия для развития познавательных и творческих способностей детей по ознакомлению с видами транспорта.</a:t>
            </a:r>
          </a:p>
          <a:p>
            <a:endParaRPr lang="ru-RU" dirty="0"/>
          </a:p>
        </p:txBody>
      </p:sp>
      <p:pic>
        <p:nvPicPr>
          <p:cNvPr id="2050" name="Picture 2" descr="C:\Documents and Settings\Администратор\Мои документы\IMG-20180130-W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21088"/>
            <a:ext cx="4248472" cy="2390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552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Задачи: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55000" lnSpcReduction="20000"/>
          </a:bodyPr>
          <a:lstStyle/>
          <a:p>
            <a:r>
              <a:rPr lang="ru-RU" i="1" dirty="0" smtClean="0"/>
              <a:t>Обучающие</a:t>
            </a:r>
            <a:r>
              <a:rPr lang="ru-RU" i="1" dirty="0"/>
              <a:t>:</a:t>
            </a:r>
          </a:p>
          <a:p>
            <a:pPr marL="0" indent="0">
              <a:buNone/>
            </a:pPr>
            <a:r>
              <a:rPr lang="ru-RU" dirty="0" smtClean="0"/>
              <a:t>Раскрыть </a:t>
            </a:r>
            <a:r>
              <a:rPr lang="ru-RU" dirty="0"/>
              <a:t>значение транспорта для людей.</a:t>
            </a:r>
          </a:p>
          <a:p>
            <a:pPr marL="0" indent="0">
              <a:buNone/>
            </a:pPr>
            <a:r>
              <a:rPr lang="ru-RU" dirty="0" smtClean="0"/>
              <a:t>Закрепить </a:t>
            </a:r>
            <a:r>
              <a:rPr lang="ru-RU" dirty="0"/>
              <a:t>правила поведения в общественном транспорте.</a:t>
            </a:r>
          </a:p>
          <a:p>
            <a:pPr marL="0" indent="0">
              <a:buNone/>
            </a:pPr>
            <a:r>
              <a:rPr lang="ru-RU" dirty="0" smtClean="0"/>
              <a:t>Расширить </a:t>
            </a:r>
            <a:r>
              <a:rPr lang="ru-RU" dirty="0"/>
              <a:t>представления детей об истории транспорта.</a:t>
            </a:r>
          </a:p>
          <a:p>
            <a:r>
              <a:rPr lang="ru-RU" i="1" dirty="0"/>
              <a:t>Развивающие:</a:t>
            </a:r>
          </a:p>
          <a:p>
            <a:pPr marL="0" indent="0">
              <a:buNone/>
            </a:pPr>
            <a:r>
              <a:rPr lang="ru-RU" dirty="0" smtClean="0"/>
              <a:t>Развивать </a:t>
            </a:r>
            <a:r>
              <a:rPr lang="ru-RU" dirty="0"/>
              <a:t>познавательную активность детей,</a:t>
            </a:r>
          </a:p>
          <a:p>
            <a:pPr marL="0" indent="0">
              <a:buNone/>
            </a:pPr>
            <a:r>
              <a:rPr lang="ru-RU" dirty="0"/>
              <a:t>обогащая представления о транспорте.</a:t>
            </a:r>
          </a:p>
          <a:p>
            <a:pPr marL="0" indent="0">
              <a:buNone/>
            </a:pPr>
            <a:r>
              <a:rPr lang="ru-RU" dirty="0" smtClean="0"/>
              <a:t>Развивать </a:t>
            </a:r>
            <a:r>
              <a:rPr lang="ru-RU" dirty="0"/>
              <a:t>психические процессы (восприятие, мышление, речь, воображение)</a:t>
            </a:r>
          </a:p>
          <a:p>
            <a:pPr marL="0" indent="0">
              <a:buNone/>
            </a:pPr>
            <a:r>
              <a:rPr lang="ru-RU" dirty="0" smtClean="0"/>
              <a:t>Развивать </a:t>
            </a:r>
            <a:r>
              <a:rPr lang="ru-RU" dirty="0"/>
              <a:t>коммуникативные умения и навыки.</a:t>
            </a:r>
          </a:p>
          <a:p>
            <a:pPr marL="0" indent="0">
              <a:buNone/>
            </a:pPr>
            <a:r>
              <a:rPr lang="ru-RU" dirty="0" smtClean="0"/>
              <a:t>Развивать </a:t>
            </a:r>
            <a:r>
              <a:rPr lang="ru-RU" dirty="0"/>
              <a:t>лексико-грамматические представления, совершенствовать навыки словообразования и словоизменения.</a:t>
            </a:r>
          </a:p>
          <a:p>
            <a:r>
              <a:rPr lang="ru-RU" i="1" dirty="0"/>
              <a:t>Воспитательные: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Воспитывать доброжелательные взаимоотношения в коллективе детей, умение дискутировать, уважать мнение друг друга. Уважительно относиться к продуктам деятельности.</a:t>
            </a:r>
          </a:p>
          <a:p>
            <a:r>
              <a:rPr lang="ru-RU" b="1" i="1" dirty="0"/>
              <a:t>Задачи по работе с родителями:</a:t>
            </a:r>
            <a:endParaRPr lang="ru-RU" i="1" dirty="0"/>
          </a:p>
          <a:p>
            <a:pPr marL="0" indent="0">
              <a:buNone/>
            </a:pPr>
            <a:r>
              <a:rPr lang="ru-RU" dirty="0" smtClean="0"/>
              <a:t>Привлечь </a:t>
            </a:r>
            <a:r>
              <a:rPr lang="ru-RU" dirty="0"/>
              <a:t>семьи к участию в воспитательном процессе на основе педагогического сотрудничества.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03268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Прогнозируемые результаты: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dirty="0" smtClean="0"/>
              <a:t>Дети </a:t>
            </a:r>
            <a:r>
              <a:rPr lang="ru-RU" dirty="0"/>
              <a:t>научатся различать и называть виды транспорта.</a:t>
            </a:r>
          </a:p>
          <a:p>
            <a:pPr lvl="0"/>
            <a:r>
              <a:rPr lang="ru-RU" dirty="0"/>
              <a:t>Рассказывать об отдельных видах транспорта, составлять рассказы с опорой на предметные картинки и схемы.</a:t>
            </a:r>
          </a:p>
          <a:p>
            <a:pPr lvl="0"/>
            <a:r>
              <a:rPr lang="ru-RU" dirty="0"/>
              <a:t>Научатся классифицировать наземный, водный, воздушный транспорт.</a:t>
            </a:r>
          </a:p>
          <a:p>
            <a:pPr lvl="0"/>
            <a:r>
              <a:rPr lang="ru-RU" dirty="0"/>
              <a:t>Дети будут иметь представление о разнообразии одного вида транспорта, получат знания об эволюции транспорта.</a:t>
            </a:r>
          </a:p>
          <a:p>
            <a:pPr lvl="0"/>
            <a:r>
              <a:rPr lang="ru-RU" dirty="0"/>
              <a:t>На основе проблемных ситуаций и вопросов будут иметь возможность проявить свое воображение, творчество, с опорой на полученные знания.</a:t>
            </a:r>
          </a:p>
          <a:p>
            <a:pPr lvl="0"/>
            <a:r>
              <a:rPr lang="ru-RU" dirty="0"/>
              <a:t>Родители активно примут участие в педагогическом процессе и повысят свою компетенцию по данной теме.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1723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Этапы </a:t>
            </a:r>
            <a:r>
              <a:rPr lang="ru-RU" b="1" dirty="0"/>
              <a:t>проекта: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b="1" i="1" dirty="0" smtClean="0"/>
              <a:t>Подготовительный</a:t>
            </a:r>
            <a:r>
              <a:rPr lang="ru-RU" b="1" i="1" dirty="0"/>
              <a:t>.</a:t>
            </a:r>
          </a:p>
          <a:p>
            <a:pPr marL="0" indent="0">
              <a:buNone/>
            </a:pPr>
            <a:r>
              <a:rPr lang="ru-RU" dirty="0" smtClean="0"/>
              <a:t>Постановка </a:t>
            </a:r>
            <a:r>
              <a:rPr lang="ru-RU" dirty="0"/>
              <a:t>цели и задач, приемов,</a:t>
            </a:r>
          </a:p>
          <a:p>
            <a:pPr marL="0" indent="0">
              <a:buNone/>
            </a:pPr>
            <a:r>
              <a:rPr lang="ru-RU" dirty="0" smtClean="0"/>
              <a:t>предварительная </a:t>
            </a:r>
            <a:r>
              <a:rPr lang="ru-RU" dirty="0"/>
              <a:t>работа с детьми и родителями,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выбор и подготовка оборудования и материалов.</a:t>
            </a:r>
          </a:p>
          <a:p>
            <a:pPr lvl="0"/>
            <a:r>
              <a:rPr lang="ru-RU" b="1" i="1" dirty="0"/>
              <a:t>Поисково-познавательный</a:t>
            </a:r>
          </a:p>
          <a:p>
            <a:pPr marL="0" indent="0">
              <a:buNone/>
            </a:pPr>
            <a:r>
              <a:rPr lang="ru-RU" dirty="0" smtClean="0"/>
              <a:t>Поиск </a:t>
            </a:r>
            <a:r>
              <a:rPr lang="ru-RU" dirty="0"/>
              <a:t>ответов на поставленные задачи, вопросы разными способами.</a:t>
            </a:r>
          </a:p>
          <a:p>
            <a:pPr lvl="0"/>
            <a:r>
              <a:rPr lang="ru-RU" b="1" i="1" dirty="0"/>
              <a:t>Обобщающий (заключительный).</a:t>
            </a:r>
          </a:p>
          <a:p>
            <a:pPr marL="0" indent="0">
              <a:buNone/>
            </a:pPr>
            <a:r>
              <a:rPr lang="ru-RU" dirty="0" smtClean="0"/>
              <a:t>Обобщение </a:t>
            </a:r>
            <a:r>
              <a:rPr lang="ru-RU" dirty="0"/>
              <a:t>результатов работы, их анализ, закрепление полученных знаний.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841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Ресурсы: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i="1" dirty="0" smtClean="0"/>
              <a:t>Временные </a:t>
            </a:r>
            <a:r>
              <a:rPr lang="ru-RU" i="1" dirty="0"/>
              <a:t>ресурсы:</a:t>
            </a:r>
            <a:r>
              <a:rPr lang="ru-RU" dirty="0"/>
              <a:t> с 9 января 2018 по 27 января 2018.</a:t>
            </a:r>
          </a:p>
          <a:p>
            <a:r>
              <a:rPr lang="ru-RU" i="1" dirty="0"/>
              <a:t>Информационные:</a:t>
            </a:r>
            <a:r>
              <a:rPr lang="ru-RU" dirty="0"/>
              <a:t> демонстрационный материал, книги, интернет ресурсы, телевидение, игры, подборка стихов о транспорте.</a:t>
            </a:r>
          </a:p>
          <a:p>
            <a:r>
              <a:rPr lang="ru-RU" i="1" dirty="0"/>
              <a:t>Интеллектуальные:</a:t>
            </a:r>
            <a:r>
              <a:rPr lang="ru-RU" dirty="0"/>
              <a:t> знания детей, родителей и педагогов, загадки о транспорте.</a:t>
            </a:r>
          </a:p>
          <a:p>
            <a:r>
              <a:rPr lang="ru-RU" i="1" dirty="0"/>
              <a:t>Кадровые:</a:t>
            </a:r>
            <a:r>
              <a:rPr lang="ru-RU" dirty="0"/>
              <a:t> рассказы о профессиях, связанных с работой на транспорте.</a:t>
            </a:r>
          </a:p>
          <a:p>
            <a:r>
              <a:rPr lang="ru-RU" i="1" dirty="0"/>
              <a:t>Материально-технические:</a:t>
            </a:r>
            <a:r>
              <a:rPr lang="ru-RU" dirty="0"/>
              <a:t> фотоаппарат, компьютер, иллюстрации, книги.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527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hlinkClick r:id="rId2" action="ppaction://hlinkfile"/>
              </a:rPr>
              <a:t>План реализации проекта:</a:t>
            </a:r>
            <a:r>
              <a:rPr lang="ru-RU" dirty="0">
                <a:hlinkClick r:id="rId2" action="ppaction://hlinkfile"/>
              </a:rPr>
              <a:t/>
            </a:r>
            <a:br>
              <a:rPr lang="ru-RU" dirty="0">
                <a:hlinkClick r:id="rId2" action="ppaction://hlinkfile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i="1" dirty="0" smtClean="0"/>
              <a:t>Деятельность </a:t>
            </a:r>
            <a:r>
              <a:rPr lang="ru-RU" b="1" i="1" dirty="0"/>
              <a:t>педагога:</a:t>
            </a:r>
            <a:r>
              <a:rPr lang="ru-RU" dirty="0"/>
              <a:t> подводит к теме, принимает участие в распределении обязанностей, помогает, уточняет, проверяет, обобщает, контролирует, оценивает результаты проекта.</a:t>
            </a:r>
          </a:p>
          <a:p>
            <a:r>
              <a:rPr lang="ru-RU" b="1" i="1" dirty="0"/>
              <a:t>Деятельность детей:</a:t>
            </a:r>
            <a:r>
              <a:rPr lang="ru-RU" dirty="0"/>
              <a:t> анализируют, сравнивают, выбирают, изучают, формулируют, рисуют, создают, контролируют, выполняют, оформляют, участвуют в оценке проекта.</a:t>
            </a:r>
          </a:p>
          <a:p>
            <a:r>
              <a:rPr lang="ru-RU" b="1" i="1" dirty="0"/>
              <a:t>Деятельность родителей:</a:t>
            </a:r>
            <a:r>
              <a:rPr lang="ru-RU" dirty="0"/>
              <a:t> беседы с детьми, рассказы о способах передвижения человека, прогулки по улицам нашего города с познавательной целью, помощь в создании выставки транспорта, альбомов «Транспорт».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6964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854</Words>
  <Application>Microsoft Office PowerPoint</Application>
  <PresentationFormat>Экран (4:3)</PresentationFormat>
  <Paragraphs>121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ПРОЕКТ  ТРАНСПОРТ</vt:lpstr>
      <vt:lpstr>ПАСПОРТ ПРОЕКТА </vt:lpstr>
      <vt:lpstr> Актуальность проекта: </vt:lpstr>
      <vt:lpstr>Цель проекта</vt:lpstr>
      <vt:lpstr>Задачи: </vt:lpstr>
      <vt:lpstr>Прогнозируемые результаты: </vt:lpstr>
      <vt:lpstr> Этапы проекта: </vt:lpstr>
      <vt:lpstr>Ресурсы: </vt:lpstr>
      <vt:lpstr>План реализации проекта: </vt:lpstr>
      <vt:lpstr>I этап - подготовительный </vt:lpstr>
      <vt:lpstr> II этап - основной, практический. </vt:lpstr>
      <vt:lpstr>Беседы: </vt:lpstr>
      <vt:lpstr>Развитие речи: </vt:lpstr>
      <vt:lpstr> Художественно-эстетическое развитие:  </vt:lpstr>
      <vt:lpstr>  Художественно-эстетическое развитие:  </vt:lpstr>
      <vt:lpstr>Ознакомление с художественной литературой</vt:lpstr>
      <vt:lpstr>Дидактические игры </vt:lpstr>
      <vt:lpstr>Наблюдения и целевые прогулки </vt:lpstr>
      <vt:lpstr> Сюжетно-ролевая игра  «Городской транспорт» </vt:lpstr>
      <vt:lpstr>Выставки по теме «Транспорт»</vt:lpstr>
      <vt:lpstr>III этап - заключительный. </vt:lpstr>
      <vt:lpstr> Перспектива дальнейшего развития:  </vt:lpstr>
      <vt:lpstr> Используемая литература: 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ТРАНСПОРТ</dc:title>
  <cp:lastModifiedBy>Власенко </cp:lastModifiedBy>
  <cp:revision>38</cp:revision>
  <dcterms:modified xsi:type="dcterms:W3CDTF">2018-02-07T14:53:13Z</dcterms:modified>
</cp:coreProperties>
</file>