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s://docs.google.com/presentation/d/1W8_d6gD9rx3k1tgSa40mDSQAVFJxLEnuvlOlcdzVFl8/edit?usp=sharing" TargetMode="External"/><Relationship Id="rId4" Type="http://schemas.openxmlformats.org/officeDocument/2006/relationships/hyperlink" Target="https://docs.google.com/presentation/d/1lt0lYvr3kKvnsNi7DV0prrP6Ln7auglQo29vrE_Q2oo/edit?usp=shari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yAdezrLI4Mk21Cq-iU94ibgy03oOMzopM1pfIcNDAPs/edit?usp=sharing" TargetMode="External"/><Relationship Id="rId7" Type="http://schemas.microsoft.com/office/2007/relationships/hdphoto" Target="../media/hdphoto5.wdp"/><Relationship Id="rId2" Type="http://schemas.openxmlformats.org/officeDocument/2006/relationships/hyperlink" Target="https://docs.google.com/document/d/1eFl4byxEPTnxgyO-6Tkg6UJArXLKtKtXkodFSkp73Tk/edit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933056"/>
            <a:ext cx="8377808" cy="1800200"/>
          </a:xfrm>
        </p:spPr>
        <p:txBody>
          <a:bodyPr/>
          <a:lstStyle/>
          <a:p>
            <a:pPr algn="r"/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Авторы проекта:</a:t>
            </a:r>
          </a:p>
          <a:p>
            <a:pPr algn="r"/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Емельянова Ю.Н., учитель-логопед, высшая КК,</a:t>
            </a:r>
          </a:p>
          <a:p>
            <a:pPr algn="r"/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Власенко Н. В., воспитатель, </a:t>
            </a:r>
            <a:r>
              <a:rPr lang="en-U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КК,</a:t>
            </a:r>
          </a:p>
          <a:p>
            <a:pPr algn="r"/>
            <a:r>
              <a:rPr lang="ru-RU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Мингалева</a:t>
            </a: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И. А., </a:t>
            </a:r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воспитатель, </a:t>
            </a:r>
            <a:r>
              <a:rPr lang="en-US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КК</a:t>
            </a:r>
            <a:r>
              <a:rPr lang="ru-RU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77924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Презентация проекта </a:t>
            </a:r>
            <a:br>
              <a:rPr lang="ru-RU" sz="5400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«Почта»</a:t>
            </a:r>
            <a:endParaRPr lang="ru-RU" sz="5400" b="1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332656"/>
            <a:ext cx="6993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МАДОУ «Детский сад комбинированного вида № 4 «Солнышко»</a:t>
            </a:r>
          </a:p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Арамильский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Похожее изображение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059">
                        <a14:foregroundMark x1="84118" y1="36875" x2="84118" y2="36875"/>
                        <a14:foregroundMark x1="91176" y1="57500" x2="91176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169">
            <a:off x="0" y="4653136"/>
            <a:ext cx="2592288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2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Администратор\Мои документы\CAM022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86325"/>
            <a:ext cx="2348481" cy="3042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Администратор\Мои документы\IMG-20170420-WA00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38" y="260648"/>
            <a:ext cx="3290878" cy="187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Администратор\Мои документы\IMG-20170420-WA00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892"/>
            <a:ext cx="3918194" cy="222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56" y="4635892"/>
            <a:ext cx="3950533" cy="222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51572"/>
            <a:ext cx="2119665" cy="282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43808" y="2634016"/>
            <a:ext cx="3641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Открытое комплексное 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занятие на тему «Почта»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Объект 3" descr="C:\Documents and Settings\Администратор\Мои документы\IMG-20170420-WA0002.jpg"/>
          <p:cNvPicPr>
            <a:picLocks noGrp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3413125" cy="212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16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23728" y="1340768"/>
            <a:ext cx="8229600" cy="1219200"/>
          </a:xfrm>
          <a:scene3d>
            <a:camera prst="perspectiveHeroicExtremeRightFacing"/>
            <a:lightRig rig="threePt" dir="t"/>
          </a:scene3d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b="1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Объект 6" descr="Похожее изображени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059">
                        <a14:foregroundMark x1="84118" y1="36875" x2="84118" y2="36875"/>
                        <a14:foregroundMark x1="91176" y1="57500" x2="91176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2206">
            <a:off x="-44471" y="266977"/>
            <a:ext cx="3095970" cy="265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Картинки по запросу картинки оформление презентации на тему почта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4" b="99666" l="1249" r="95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24944"/>
            <a:ext cx="3096344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0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Цели и задачи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-2181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Показать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что профессии работников почты очень важны для людей.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Дать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детям представление о профессиях работников почтовой связи (почтальон, оператор почты, сортировщик, грузчик, шофер, заведующий почтой)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Расширять знания и представления детей об особенностях  труда работников связи.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Познакомить ребят с историей возникновения связи, видами почтовой корреспонденции.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Формировать понимание роли труда в жизни человека и общества.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Продолжать учить детей играть в творческие  игры, отражающие профессиональную деятельность взрослых: играть большими группами, уметь выбирать тему, распределять роли с учетом возможностей и желаний каждого участника, продумывать и подбирать необходимые атрибуты для осуществления замысла, выполнять правила.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Развивать творческую активность детей.</a:t>
            </a:r>
          </a:p>
        </p:txBody>
      </p:sp>
      <p:pic>
        <p:nvPicPr>
          <p:cNvPr id="7" name="Рисунок 6" descr="Картинки по запросу картинки оформление презентации на тему почта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44" l="9649" r="92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31" y="6896"/>
            <a:ext cx="1800200" cy="11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589240"/>
            <a:ext cx="931785" cy="12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4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32048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Участники проекта:</a:t>
            </a:r>
          </a:p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дети логопедической группы, воспитатели, учитель-логопед, родители.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 проекта:</a:t>
            </a:r>
          </a:p>
          <a:p>
            <a:pPr marL="0" indent="0">
              <a:buNone/>
            </a:pP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Монопроект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речевой,  информационный, совместный.</a:t>
            </a: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срокам реализации:</a:t>
            </a:r>
          </a:p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краткосрочный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ru-RU" dirty="0"/>
              <a:t> (с 17.04.2017г. по 21.04.2017)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проекта:</a:t>
            </a:r>
          </a:p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Почтальон - это не очень сложная профессия, но очень нужная и ответственная. Ведь от  профессиональных навыков почтовых работников зависит, как мы вовремя получим нужную нам корреспонденцию.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Паспорт проекта</a:t>
            </a:r>
            <a:endParaRPr lang="ru-RU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Картинки по запросу картинки оформление презентации на тему почта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4" b="99666" l="1249" r="95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01" y="4870290"/>
            <a:ext cx="1995934" cy="1959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6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81642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algn="ctr">
              <a:buNone/>
            </a:pP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1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 этап. Подготовительный.</a:t>
            </a:r>
          </a:p>
          <a:p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Подобрать </a:t>
            </a:r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</a:rPr>
              <a:t>иллюстрации об этих профессиях.</a:t>
            </a:r>
          </a:p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</a:rPr>
              <a:t>Подобрать атрибуты </a:t>
            </a:r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для людей </a:t>
            </a:r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</a:rPr>
              <a:t>данных профессий.</a:t>
            </a:r>
          </a:p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</a:rPr>
              <a:t>Подобрать литературу, рассказывающую о профессиях почтовых работников.</a:t>
            </a:r>
          </a:p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</a:rPr>
              <a:t>Создать презентацию об истории почты.</a:t>
            </a:r>
          </a:p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</a:rPr>
              <a:t>Организовать с помощью родителей детей экскурсию в ближайшее отделение почты.</a:t>
            </a:r>
          </a:p>
          <a:p>
            <a:endParaRPr lang="ru-RU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Этапы проекта</a:t>
            </a:r>
          </a:p>
        </p:txBody>
      </p:sp>
      <p:pic>
        <p:nvPicPr>
          <p:cNvPr id="4" name="Рисунок 3" descr="Картинки по запросу картинки  вывеска почта Росси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232248" cy="74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5144"/>
            <a:ext cx="2141984" cy="182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73" y="4375347"/>
            <a:ext cx="3732729" cy="248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8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692697"/>
            <a:ext cx="8229600" cy="540330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Перспективный </a:t>
            </a:r>
            <a:r>
              <a:rPr lang="ru-RU" b="1" dirty="0"/>
              <a:t>план проекта.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44624"/>
            <a:ext cx="8229600" cy="6480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этап. Основной</a:t>
            </a:r>
            <a:endParaRPr lang="ru-RU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369765"/>
              </p:ext>
            </p:extLst>
          </p:nvPr>
        </p:nvGraphicFramePr>
        <p:xfrm>
          <a:off x="323528" y="1196752"/>
          <a:ext cx="8712968" cy="51024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6997"/>
                <a:gridCol w="2545371"/>
                <a:gridCol w="4104456"/>
                <a:gridCol w="12961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п\п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Задачи</a:t>
                      </a: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(работа с детьми)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Сроки</a:t>
                      </a:r>
                      <a:endParaRPr lang="ru-RU" dirty="0"/>
                    </a:p>
                  </a:txBody>
                  <a:tcPr/>
                </a:tc>
              </a:tr>
              <a:tr h="7438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Игровая ситуация, беседа: почтальон Печкин принес посылку для детей.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Собрать информацию о работниках почты.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Познакомиться с различными профессиями, связанными со средствами почтовой связи.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18.04.2017</a:t>
                      </a:r>
                      <a:endParaRPr lang="ru-RU" sz="1400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Художественная литература. Чтение стихотворения С. Я. Маршака "Почта".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Учить внимательно слушать стихотворение. Расширять знания и представления о профессии почтальона.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Организация образовательной ситуации: тема " Знакомство с трудом почтальона"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Способствовать развитию связной речи: учить понятно излагать свои мысли,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отвечать развернутыми предложениями; расширять словарь детей (названия профессий, связанных  с работой почтовой связи).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18.04.2017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Беседы на тему: "Почетная работа почтальона"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Развивать познавательные способности, мышление, память внимание. Воспитывать уважение к людям рабочих профессий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19.04.2017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Экскурсия с детьми в отделение почты.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Рассматривание  здания почты. Беседа с работниками почты.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20.04.2017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Сюжетно-ролевая игра: "Почта"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Воспитывать дружеские взаимоотношения во время игры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</a:t>
                      </a:r>
                      <a:r>
                        <a:rPr lang="ru-RU" sz="1400" baseline="0" dirty="0" smtClean="0"/>
                        <a:t> второй половине дня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8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45" y="4293918"/>
            <a:ext cx="3620655" cy="2036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Documents and Settings\Администратор\Мои документы\IMG-20170421-WA0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054189"/>
            <a:ext cx="3418250" cy="1827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576" y="332656"/>
            <a:ext cx="79248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Перспективный план проекта</a:t>
            </a:r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356775"/>
              </p:ext>
            </p:extLst>
          </p:nvPr>
        </p:nvGraphicFramePr>
        <p:xfrm>
          <a:off x="323528" y="488424"/>
          <a:ext cx="8712968" cy="2316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36104"/>
                <a:gridCol w="2880320"/>
                <a:gridCol w="3528392"/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п\п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effectLst/>
                        </a:rPr>
                        <a:t>Наименование 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effectLst/>
                        </a:rPr>
                        <a:t>Задачи</a:t>
                      </a:r>
                    </a:p>
                    <a:p>
                      <a:pPr algn="ctr"/>
                      <a:r>
                        <a:rPr kumimoji="0" lang="ru-RU" sz="1800" kern="1200" dirty="0" smtClean="0">
                          <a:effectLst/>
                        </a:rPr>
                        <a:t>(работа с детьми)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effectLst/>
                        </a:rPr>
                        <a:t>Сроки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Непосредственная образовательная деятельность.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"История почты"</a:t>
                      </a:r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 презентации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"История почтовой связи»</a:t>
                      </a:r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Познакомить детей с историей почтовой связи. Как с древних времен люди пытались связаться друг с другом, находясь на дальнем расстоянии.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20.04.2017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Художественная деятельность: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Лепка «Почтальон»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21.04.2017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Documents and Settings\Администратор\Мои документы\IMG-20170421-WA00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3347864" cy="199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8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Мои документы\CAM022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68" y="2924944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260648"/>
            <a:ext cx="2880320" cy="383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103303" cy="413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76672"/>
            <a:ext cx="526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Сюжетно – ролевая игра  «Почта»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18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23" y="196078"/>
            <a:ext cx="3822712" cy="233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35" y="2348880"/>
            <a:ext cx="4264893" cy="239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032448" cy="226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C:\Documents and Settings\Администратор\Мои документы\ЭКСКУРСИЯ НА ПОЧТУ ФОТО\IMG-20170420-WA00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15270"/>
            <a:ext cx="3960440" cy="229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Documents and Settings\Администратор\Мои документы\ПОЧТА ФОТО\IMG-20170420-WA000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27" y="4515270"/>
            <a:ext cx="4129703" cy="230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71600" y="40268"/>
            <a:ext cx="385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Экскурсия на почту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67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этап. Аналитический.</a:t>
            </a:r>
            <a:b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3744416"/>
          </a:xfrm>
        </p:spPr>
        <p:txBody>
          <a:bodyPr>
            <a:norm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Создание стенгазеты (совместная работа воспитателя, детей и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родителей)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Открытое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комплексное занятие на тему «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ПОЧТА» (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конспект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Презентация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 открытому комплексному занятию</a:t>
            </a:r>
          </a:p>
        </p:txBody>
      </p:sp>
      <p:pic>
        <p:nvPicPr>
          <p:cNvPr id="4" name="Рисунок 3" descr="Картинки по запросу картинки оформление презентации на тему почта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4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13846" r="21000" b="9231"/>
          <a:stretch/>
        </p:blipFill>
        <p:spPr bwMode="auto">
          <a:xfrm>
            <a:off x="47114" y="332656"/>
            <a:ext cx="1668264" cy="1240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24" b="98834" l="1846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41776"/>
            <a:ext cx="2525008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512</TotalTime>
  <Words>409</Words>
  <Application>Microsoft Office PowerPoint</Application>
  <PresentationFormat>Экран (4:3)</PresentationFormat>
  <Paragraphs>88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Бумажная</vt:lpstr>
      <vt:lpstr>                 Презентация проекта  «Почта»</vt:lpstr>
      <vt:lpstr>Цели и задачи</vt:lpstr>
      <vt:lpstr>Паспорт проекта</vt:lpstr>
      <vt:lpstr>Этапы проекта</vt:lpstr>
      <vt:lpstr>                 2 этап. Основной</vt:lpstr>
      <vt:lpstr>Перспективный план проекта </vt:lpstr>
      <vt:lpstr>Презентация PowerPoint</vt:lpstr>
      <vt:lpstr>Презентация PowerPoint</vt:lpstr>
      <vt:lpstr>3 этап. Аналитический. 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Власенко </cp:lastModifiedBy>
  <cp:revision>37</cp:revision>
  <dcterms:modified xsi:type="dcterms:W3CDTF">2017-11-24T17:34:42Z</dcterms:modified>
</cp:coreProperties>
</file>