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Проект «Оформление зимнего прогулочного участка для детей логопедической группы»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Авторы проекта: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  <a:p>
            <a:r>
              <a:rPr lang="ru-RU" dirty="0">
                <a:solidFill>
                  <a:srgbClr val="C00000"/>
                </a:solidFill>
              </a:rPr>
              <a:t>Власенко Нина Владимировна, воспитатель, </a:t>
            </a:r>
            <a:r>
              <a:rPr lang="en-US" dirty="0">
                <a:solidFill>
                  <a:srgbClr val="C00000"/>
                </a:solidFill>
              </a:rPr>
              <a:t>I </a:t>
            </a:r>
            <a:r>
              <a:rPr lang="ru-RU" dirty="0">
                <a:solidFill>
                  <a:srgbClr val="C00000"/>
                </a:solidFill>
              </a:rPr>
              <a:t>кв. категория</a:t>
            </a:r>
          </a:p>
          <a:p>
            <a:r>
              <a:rPr lang="ru-RU" dirty="0" err="1">
                <a:solidFill>
                  <a:srgbClr val="C00000"/>
                </a:solidFill>
              </a:rPr>
              <a:t>Мингалева</a:t>
            </a:r>
            <a:r>
              <a:rPr lang="ru-RU" dirty="0">
                <a:solidFill>
                  <a:srgbClr val="C00000"/>
                </a:solidFill>
              </a:rPr>
              <a:t> Ирина Александровна, воспитатель, </a:t>
            </a:r>
            <a:r>
              <a:rPr lang="en-US" dirty="0">
                <a:solidFill>
                  <a:srgbClr val="C00000"/>
                </a:solidFill>
              </a:rPr>
              <a:t>I </a:t>
            </a:r>
            <a:r>
              <a:rPr lang="ru-RU" dirty="0">
                <a:solidFill>
                  <a:srgbClr val="C00000"/>
                </a:solidFill>
              </a:rPr>
              <a:t>кв. категория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404664"/>
            <a:ext cx="651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МАДОУ «Детский сад комбинированного вида №4 «Солнышко»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47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Заключительный этап: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готовые </a:t>
            </a:r>
            <a:r>
              <a:rPr lang="ru-RU" dirty="0"/>
              <a:t>постройки, игры детей на оформленном участке.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026" name="Picture 2" descr="C:\Documents and Settings\Администратор\Мои документы\20200122_122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2514192" cy="33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65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Паспорт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Вид проекта: Смешанный </a:t>
            </a:r>
            <a:r>
              <a:rPr lang="ru-RU" i="1" dirty="0">
                <a:solidFill>
                  <a:schemeClr val="tx2"/>
                </a:solidFill>
              </a:rPr>
              <a:t>(информационно- творческий)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u="sng" dirty="0">
                <a:solidFill>
                  <a:schemeClr val="tx2"/>
                </a:solidFill>
              </a:rPr>
              <a:t>Продолжительность</a:t>
            </a:r>
            <a:r>
              <a:rPr lang="ru-RU" dirty="0">
                <a:solidFill>
                  <a:schemeClr val="tx2"/>
                </a:solidFill>
              </a:rPr>
              <a:t>: краткосрочный </a:t>
            </a:r>
            <a:r>
              <a:rPr lang="ru-RU" dirty="0" smtClean="0">
                <a:solidFill>
                  <a:schemeClr val="tx2"/>
                </a:solidFill>
              </a:rPr>
              <a:t>(10.01.2020 </a:t>
            </a:r>
            <a:r>
              <a:rPr lang="ru-RU" dirty="0">
                <a:solidFill>
                  <a:schemeClr val="tx2"/>
                </a:solidFill>
              </a:rPr>
              <a:t>– </a:t>
            </a:r>
            <a:r>
              <a:rPr lang="ru-RU" dirty="0" smtClean="0">
                <a:solidFill>
                  <a:schemeClr val="tx2"/>
                </a:solidFill>
              </a:rPr>
              <a:t>31.01.2020)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u="sng" dirty="0">
                <a:solidFill>
                  <a:schemeClr val="tx2"/>
                </a:solidFill>
              </a:rPr>
              <a:t>Участники</a:t>
            </a:r>
            <a:r>
              <a:rPr lang="ru-RU" dirty="0">
                <a:solidFill>
                  <a:schemeClr val="tx2"/>
                </a:solidFill>
              </a:rPr>
              <a:t>: дети логопедической группы и их родители, воспитатели </a:t>
            </a:r>
            <a:r>
              <a:rPr lang="ru-RU" dirty="0" smtClean="0">
                <a:solidFill>
                  <a:schemeClr val="tx2"/>
                </a:solidFill>
              </a:rPr>
              <a:t>группы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726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 проекта: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создать </a:t>
            </a:r>
            <a:r>
              <a:rPr lang="ru-RU" dirty="0"/>
              <a:t>для детей условия на прогулочном участке для зимних игр и забав.</a:t>
            </a:r>
          </a:p>
          <a:p>
            <a:endParaRPr lang="ru-RU" dirty="0"/>
          </a:p>
        </p:txBody>
      </p:sp>
      <p:pic>
        <p:nvPicPr>
          <p:cNvPr id="3074" name="Picture 2" descr="C:\Documents and Settings\Администратор\Мои документы\IMG-20200117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4055096" cy="2280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Администратор\Мои документы\IMG-20200117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60" y="4053808"/>
            <a:ext cx="4096454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30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 проекта: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600" dirty="0" smtClean="0"/>
              <a:t>обеспечение </a:t>
            </a:r>
            <a:r>
              <a:rPr lang="ru-RU" sz="4600" dirty="0"/>
              <a:t>достаточной двигательной активности детей на прогулке зимой.</a:t>
            </a:r>
          </a:p>
          <a:p>
            <a:pPr marL="0" indent="0">
              <a:buNone/>
            </a:pPr>
            <a:r>
              <a:rPr lang="ru-RU" dirty="0"/>
              <a:t>были поставлены следующие </a:t>
            </a:r>
            <a:r>
              <a:rPr lang="ru-RU" u="sng" dirty="0"/>
              <a:t>задачи</a:t>
            </a:r>
            <a:r>
              <a:rPr lang="ru-RU" dirty="0"/>
              <a:t>:</a:t>
            </a:r>
          </a:p>
          <a:p>
            <a:r>
              <a:rPr lang="ru-RU" dirty="0" smtClean="0"/>
              <a:t> Укреплять здоровье детей.</a:t>
            </a:r>
          </a:p>
          <a:p>
            <a:r>
              <a:rPr lang="ru-RU" dirty="0" smtClean="0"/>
              <a:t> Познакомить детей со свойствами снега.</a:t>
            </a:r>
          </a:p>
          <a:p>
            <a:r>
              <a:rPr lang="ru-RU" dirty="0" smtClean="0"/>
              <a:t> Научить  детей, делать цветные льдинки и украшать ими прогулочный участок.</a:t>
            </a:r>
          </a:p>
          <a:p>
            <a:r>
              <a:rPr lang="ru-RU" dirty="0" smtClean="0"/>
              <a:t> Вызвать у детей желание помогать родителям и педагогу в оформлении участка.</a:t>
            </a:r>
          </a:p>
          <a:p>
            <a:r>
              <a:rPr lang="ru-RU" dirty="0" smtClean="0"/>
              <a:t> Обогащать словарный запас детей за счет различных форм работы. Развивать познавательные и творческие способности детей.</a:t>
            </a:r>
          </a:p>
          <a:p>
            <a:r>
              <a:rPr lang="ru-RU" dirty="0" smtClean="0"/>
              <a:t> Воспитывать бережное отношение к постройкам из снега.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058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Предполагаемый результат: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Вовлечение каждого ребенка в творческую, трудовую деятельность.</a:t>
            </a:r>
          </a:p>
          <a:p>
            <a:r>
              <a:rPr lang="ru-RU" dirty="0" smtClean="0"/>
              <a:t> </a:t>
            </a:r>
            <a:r>
              <a:rPr lang="ru-RU" dirty="0"/>
              <a:t>Привлечение большого количества родителей к оформлению зимнего участка. </a:t>
            </a:r>
          </a:p>
          <a:p>
            <a:endParaRPr lang="ru-RU" dirty="0"/>
          </a:p>
        </p:txBody>
      </p:sp>
      <p:pic>
        <p:nvPicPr>
          <p:cNvPr id="1026" name="Picture 2" descr="C:\Documents and Settings\Администратор\Мои документы\20200122_1226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b="26470"/>
          <a:stretch/>
        </p:blipFill>
        <p:spPr bwMode="auto">
          <a:xfrm>
            <a:off x="5076056" y="3751783"/>
            <a:ext cx="2320170" cy="2917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дминистратор\Мои документы\20200116_1138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5"/>
          <a:stretch/>
        </p:blipFill>
        <p:spPr bwMode="auto">
          <a:xfrm>
            <a:off x="1691680" y="3751783"/>
            <a:ext cx="2408964" cy="2917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195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дминистратор\Мои документы\20200110_115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2562110" cy="341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Администратор\Мои документы\20200121_12055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2879725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Администратор\Мои документы\20200116_112358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2562110" cy="341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972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Подготовительный этап</a:t>
            </a:r>
            <a:r>
              <a:rPr lang="ru-RU" dirty="0"/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 </a:t>
            </a:r>
            <a:r>
              <a:rPr lang="ru-RU" dirty="0"/>
              <a:t>Беседа, обсуждение и выбор </a:t>
            </a:r>
            <a:r>
              <a:rPr lang="ru-RU" dirty="0" smtClean="0"/>
              <a:t>построек для </a:t>
            </a:r>
            <a:r>
              <a:rPr lang="ru-RU" dirty="0"/>
              <a:t>оформления участка. </a:t>
            </a:r>
          </a:p>
          <a:p>
            <a:r>
              <a:rPr lang="ru-RU" dirty="0" smtClean="0"/>
              <a:t> </a:t>
            </a:r>
            <a:r>
              <a:rPr lang="ru-RU" dirty="0"/>
              <a:t>Рассматривание иллюстраций зимних участков.</a:t>
            </a:r>
          </a:p>
          <a:p>
            <a:r>
              <a:rPr lang="ru-RU" dirty="0" smtClean="0"/>
              <a:t> </a:t>
            </a:r>
            <a:r>
              <a:rPr lang="ru-RU" dirty="0"/>
              <a:t>Беседы с детьми о том, какие фигуры они видели на зимних участках в новогодние праздничные дни.</a:t>
            </a:r>
          </a:p>
          <a:p>
            <a:r>
              <a:rPr lang="ru-RU" dirty="0" smtClean="0"/>
              <a:t> </a:t>
            </a:r>
            <a:r>
              <a:rPr lang="ru-RU" dirty="0"/>
              <a:t>Экспериментальная деятельность со снегом и льдом.</a:t>
            </a:r>
          </a:p>
          <a:p>
            <a:r>
              <a:rPr lang="ru-RU" dirty="0" smtClean="0"/>
              <a:t> </a:t>
            </a:r>
            <a:r>
              <a:rPr lang="ru-RU" dirty="0"/>
              <a:t>Рисование на тему "Зимние забавы".</a:t>
            </a:r>
          </a:p>
          <a:p>
            <a:r>
              <a:rPr lang="ru-RU" dirty="0" smtClean="0"/>
              <a:t> </a:t>
            </a:r>
            <a:r>
              <a:rPr lang="ru-RU" dirty="0"/>
              <a:t>Лепка "Лыжник".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208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261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родителями: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сбор </a:t>
            </a:r>
            <a:r>
              <a:rPr lang="ru-RU" dirty="0"/>
              <a:t>готовых цветных льдинок, материала для оформления снежных построек.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0634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165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 «Оформление зимнего прогулочного участка для детей логопедической группы»</vt:lpstr>
      <vt:lpstr>Паспорт проекта</vt:lpstr>
      <vt:lpstr>Цель проекта: </vt:lpstr>
      <vt:lpstr>Актуальность проекта: </vt:lpstr>
      <vt:lpstr>Предполагаемый результат:</vt:lpstr>
      <vt:lpstr>Презентация PowerPoint</vt:lpstr>
      <vt:lpstr>Подготовительный этап: </vt:lpstr>
      <vt:lpstr>Презентация PowerPoint</vt:lpstr>
      <vt:lpstr>Работа с родителями: </vt:lpstr>
      <vt:lpstr>Заключительный этап: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«Оформление зимнего прогулочного участка для детей логопедической группы»</dc:title>
  <cp:lastModifiedBy>Власенко </cp:lastModifiedBy>
  <cp:revision>12</cp:revision>
  <dcterms:modified xsi:type="dcterms:W3CDTF">2020-01-25T10:45:46Z</dcterms:modified>
</cp:coreProperties>
</file>