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8QS2xVf7Z8YOLEiz_ZmKahwEqxybSU2I9H20TSeziKk/edit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_QImvcF0p3ln0p3D0U8D8eHDQ3GXFgGZV2Dmwo9C6s/edit?usp=sharing" TargetMode="External"/><Relationship Id="rId2" Type="http://schemas.openxmlformats.org/officeDocument/2006/relationships/hyperlink" Target="https://docs.google.com/document/d/1QIoV46gwdStF7HfyNoBoF72wB4omoS9bH0Ccg4V0vl0/edit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yr4jAkV6Ik_vtBZEey0EFIRsF6E_uu_vIXYyiM4d8uo/edit?usp=sharing" TargetMode="External"/><Relationship Id="rId4" Type="http://schemas.openxmlformats.org/officeDocument/2006/relationships/hyperlink" Target="https://docs.google.com/document/d/1xHKV6ThezDb77U9D8c11sA_iyLM8-N6T5GYo922l_5M/edit?usp=shar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проекта «Откуда хлеб на стол пришёл»</a:t>
            </a:r>
            <a:endParaRPr lang="ru-RU" sz="4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7664896" cy="1656184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Авторы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проекта: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Емельянова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Юлия Николаевна,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учитель-логопед, высшая КК, 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Власенко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Нина Владимировна, воспитатель,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КК, </a:t>
            </a:r>
          </a:p>
          <a:p>
            <a:pPr algn="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Мингалева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Ирина Александровна, воспитатель,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КК.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6227112"/>
            <a:ext cx="698477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«Детский сад комбинированного вида № 4 «Солнышко»</a:t>
            </a:r>
          </a:p>
          <a:p>
            <a:pPr algn="ctr"/>
            <a:r>
              <a:rPr lang="ru-RU" dirty="0" err="1" smtClean="0"/>
              <a:t>Арамильский</a:t>
            </a:r>
            <a:r>
              <a:rPr lang="ru-RU" dirty="0" smtClean="0"/>
              <a:t> 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2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Решение поставленных задач с детьми и родителями: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  <a:solidFill>
            <a:schemeClr val="tx2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lvl="0"/>
            <a:r>
              <a:rPr lang="ru-RU" sz="2200" dirty="0" smtClean="0"/>
              <a:t>Презентация </a:t>
            </a:r>
            <a:r>
              <a:rPr lang="ru-RU" sz="2200" dirty="0"/>
              <a:t>для детей </a:t>
            </a:r>
            <a:r>
              <a:rPr lang="ru-RU" sz="2200" dirty="0" smtClean="0">
                <a:hlinkClick r:id="rId2"/>
              </a:rPr>
              <a:t>«Как колосок хлебом на стол пришел» </a:t>
            </a:r>
            <a:endParaRPr lang="ru-RU" sz="2200" dirty="0" smtClean="0"/>
          </a:p>
          <a:p>
            <a:pPr lvl="0"/>
            <a:r>
              <a:rPr lang="ru-RU" sz="2200" dirty="0" smtClean="0"/>
              <a:t>Чтение </a:t>
            </a:r>
            <a:r>
              <a:rPr lang="ru-RU" sz="2200" dirty="0"/>
              <a:t>художественной литературы, прослушивания аудиоматериалов</a:t>
            </a:r>
          </a:p>
          <a:p>
            <a:pPr lvl="0"/>
            <a:r>
              <a:rPr lang="ru-RU" sz="2200" dirty="0"/>
              <a:t>Экскурсия на пищеблок в детском саду (посмотреть замес теста для творожной лакомки, процесс выпечки).</a:t>
            </a:r>
          </a:p>
          <a:p>
            <a:pPr lvl="0"/>
            <a:r>
              <a:rPr lang="ru-RU" sz="2200" dirty="0"/>
              <a:t>Д/и </a:t>
            </a:r>
            <a:r>
              <a:rPr lang="ru-RU" sz="2200" i="1" dirty="0"/>
              <a:t>«Что сначала, что потом»</a:t>
            </a:r>
            <a:endParaRPr lang="ru-RU" sz="2200" dirty="0"/>
          </a:p>
          <a:p>
            <a:pPr lvl="0"/>
            <a:r>
              <a:rPr lang="ru-RU" sz="2200" dirty="0"/>
              <a:t>НООД изготовление </a:t>
            </a:r>
            <a:r>
              <a:rPr lang="ru-RU" sz="2200" b="1" dirty="0"/>
              <a:t>хлебных</a:t>
            </a:r>
            <a:r>
              <a:rPr lang="ru-RU" sz="2200" dirty="0"/>
              <a:t> изделий из соленого теста для игры в магазин.</a:t>
            </a:r>
          </a:p>
          <a:p>
            <a:pPr lvl="0"/>
            <a:r>
              <a:rPr lang="ru-RU" sz="2200" dirty="0"/>
              <a:t>Оформление выставки «Мамины рецепты»</a:t>
            </a:r>
          </a:p>
          <a:p>
            <a:pPr lvl="0"/>
            <a:r>
              <a:rPr lang="ru-RU" sz="2200" dirty="0"/>
              <a:t>Ознакомление детей с различными </a:t>
            </a:r>
            <a:r>
              <a:rPr lang="ru-RU" sz="2200" u="sng" dirty="0"/>
              <a:t>профессиями</a:t>
            </a:r>
            <a:r>
              <a:rPr lang="ru-RU" sz="2200" dirty="0"/>
              <a:t>: пахарь, сеятель, комбайнер, </a:t>
            </a:r>
            <a:r>
              <a:rPr lang="ru-RU" sz="2200" b="1" dirty="0"/>
              <a:t>хлебороб</a:t>
            </a:r>
            <a:r>
              <a:rPr lang="ru-RU" sz="2200" dirty="0"/>
              <a:t>, агроном, тракторист, мукомол,</a:t>
            </a:r>
          </a:p>
          <a:p>
            <a:pPr lvl="0"/>
            <a:r>
              <a:rPr lang="ru-RU" sz="2200" dirty="0"/>
              <a:t>Познакомить детей с орудиями труда: плуг, борона, цепа, серп </a:t>
            </a:r>
            <a:r>
              <a:rPr lang="ru-RU" sz="2200" i="1" dirty="0"/>
              <a:t>(старинными)</a:t>
            </a:r>
            <a:r>
              <a:rPr lang="ru-RU" sz="2200" dirty="0"/>
              <a:t> в ходе обсуждения сказки </a:t>
            </a:r>
            <a:r>
              <a:rPr lang="ru-RU" sz="2200" i="1" dirty="0"/>
              <a:t>«Колосок»</a:t>
            </a:r>
            <a:r>
              <a:rPr lang="ru-RU" sz="2200" dirty="0"/>
              <a:t>, рассматривания предметных картинок, иллюстраций художников</a:t>
            </a:r>
            <a:r>
              <a:rPr lang="ru-RU" sz="2200" dirty="0" smtClean="0"/>
              <a:t>,</a:t>
            </a:r>
            <a:r>
              <a:rPr lang="ru-RU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43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План реализации проекта </a:t>
            </a:r>
            <a:br>
              <a:rPr lang="ru-RU" b="1" dirty="0" smtClean="0"/>
            </a:br>
            <a:r>
              <a:rPr lang="ru-RU" sz="3100" b="1" dirty="0" smtClean="0">
                <a:hlinkClick r:id="rId2"/>
              </a:rPr>
              <a:t>ЗДЕСЬ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Беседа на тему </a:t>
            </a:r>
            <a:r>
              <a:rPr lang="ru-RU" dirty="0" smtClean="0">
                <a:hlinkClick r:id="rId3"/>
              </a:rPr>
              <a:t>«Бережём хлеб» </a:t>
            </a:r>
            <a:r>
              <a:rPr lang="ru-RU" dirty="0" smtClean="0">
                <a:hlinkClick r:id="rId4"/>
              </a:rPr>
              <a:t>Пословицы, стихи о хлебе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Книга рецептов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0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семян пшеницы</a:t>
            </a:r>
            <a:endParaRPr lang="ru-RU" dirty="0"/>
          </a:p>
        </p:txBody>
      </p:sp>
      <p:pic>
        <p:nvPicPr>
          <p:cNvPr id="6" name="Рисунок 5" descr="C:\Documents and Settings\Администратор\Мои документы\CAM021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05362"/>
            <a:ext cx="2664296" cy="350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64" y="1340768"/>
            <a:ext cx="3216416" cy="408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Documents and Settings\Администратор\Мои документы\CAM021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40" y="2708920"/>
            <a:ext cx="2875409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3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Мои документы\CAM021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196752"/>
            <a:ext cx="291465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Мои документы\CAM021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81" y="2060848"/>
            <a:ext cx="2984500" cy="397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Мои документы\CAM021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66" y="332656"/>
            <a:ext cx="2905125" cy="387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6057027"/>
            <a:ext cx="4067332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Получение муки из зёрен пшеницы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73106"/>
            <a:ext cx="3992055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Рассматривание всходов пшеницы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22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Мои документы\ПРОЕКТ ХЛЕБ 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0" y="260648"/>
            <a:ext cx="3114675" cy="388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Администратор\Мои документы\CAM021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2880320" cy="3866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3384376" cy="440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5832604"/>
            <a:ext cx="3528392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Инсценировка сказки «Жнецы»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297684"/>
            <a:ext cx="3463064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Выставка «Мамины рецепты»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50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Анализ </a:t>
            </a:r>
            <a:r>
              <a:rPr lang="ru-RU" b="1" dirty="0" smtClean="0"/>
              <a:t>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В </a:t>
            </a:r>
            <a:r>
              <a:rPr lang="ru-RU" dirty="0"/>
              <a:t>процессе работы над данным проектом дети узнали, что хлеб является ежедневным продуктом, откуда берётся хлеб, как его делают, кто его растит и печёт. Постарались привить уважение к труду взрослых, бережное отношение к хлебу. Дети приобретали различные знания, уточняли и углубляли представления о хлебе. У детей формировались навыки исследовательской деятельности, развивались познавательная активность, самостоятельность, творчество, коммуникативность. Реализация проекта осуществлялась в игровой форме с включением детей в различные виды творческой и практически значимой деятельности, в непосредственном контакте с различными объектами окружающего мира. В течение этого времени мы все познавали мир, делали открытия, удивлялись, разочаровывались, совершали ошибки, исправляли их, приобретали опыт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6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57018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Хлеб – всему голова, берегите хлеб!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501008"/>
            <a:ext cx="8229600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7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ПАСПОРТ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824536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Полное название проекта:</a:t>
            </a:r>
            <a:r>
              <a:rPr lang="ru-RU" dirty="0"/>
              <a:t> «Откуда хлеб на стол пришел»</a:t>
            </a:r>
          </a:p>
          <a:p>
            <a:r>
              <a:rPr lang="ru-RU" b="1" dirty="0"/>
              <a:t>Авторы проекта:</a:t>
            </a:r>
            <a:r>
              <a:rPr lang="ru-RU" dirty="0"/>
              <a:t> </a:t>
            </a:r>
            <a:r>
              <a:rPr lang="ru-RU" b="1" dirty="0"/>
              <a:t>  </a:t>
            </a:r>
            <a:r>
              <a:rPr lang="ru-RU" dirty="0"/>
              <a:t>Емельянова Юлия Николаевна, учитель-логопед,   </a:t>
            </a:r>
          </a:p>
          <a:p>
            <a:pPr marL="0" indent="0">
              <a:buNone/>
            </a:pPr>
            <a:r>
              <a:rPr lang="ru-RU" dirty="0"/>
              <a:t>                                  Власенко Нина Владимировна, воспитатель,.</a:t>
            </a:r>
          </a:p>
          <a:p>
            <a:pPr marL="0" indent="0">
              <a:buNone/>
            </a:pPr>
            <a:r>
              <a:rPr lang="ru-RU" dirty="0"/>
              <a:t>                                  </a:t>
            </a:r>
            <a:r>
              <a:rPr lang="ru-RU" dirty="0" err="1"/>
              <a:t>Мингалева</a:t>
            </a:r>
            <a:r>
              <a:rPr lang="ru-RU" dirty="0"/>
              <a:t> Ирина Александровна, воспитатель. </a:t>
            </a:r>
          </a:p>
          <a:p>
            <a:r>
              <a:rPr lang="ru-RU" b="1" dirty="0"/>
              <a:t>Тип проекта: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 тематике: познавательно-исследовательский</a:t>
            </a:r>
          </a:p>
          <a:p>
            <a:pPr marL="0" indent="0">
              <a:buNone/>
            </a:pPr>
            <a:r>
              <a:rPr lang="ru-RU" dirty="0"/>
              <a:t>По составу участников: групповой</a:t>
            </a:r>
          </a:p>
          <a:p>
            <a:pPr marL="0" indent="0">
              <a:buNone/>
            </a:pPr>
            <a:r>
              <a:rPr lang="ru-RU" dirty="0"/>
              <a:t>По срокам реализации: </a:t>
            </a:r>
            <a:r>
              <a:rPr lang="ru-RU" dirty="0" err="1"/>
              <a:t>краткосроочный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 характеру контактов: Ребёнок и семья в рамках одной группы</a:t>
            </a:r>
          </a:p>
          <a:p>
            <a:pPr marL="0" indent="0">
              <a:buNone/>
            </a:pPr>
            <a:r>
              <a:rPr lang="ru-RU" dirty="0"/>
              <a:t>По характеру участия ребёнка: участник от зарождения идеи до получения результата.</a:t>
            </a:r>
          </a:p>
          <a:p>
            <a:r>
              <a:rPr lang="ru-RU" b="1" dirty="0"/>
              <a:t>Участники проекта: </a:t>
            </a:r>
            <a:r>
              <a:rPr lang="ru-RU" dirty="0"/>
              <a:t>воспитатели, дети, родители, учитель-логопед.</a:t>
            </a:r>
          </a:p>
          <a:p>
            <a:r>
              <a:rPr lang="ru-RU" b="1" dirty="0"/>
              <a:t>Формы работы:</a:t>
            </a:r>
            <a:r>
              <a:rPr lang="ru-RU" dirty="0"/>
              <a:t> продуктивная, познавательная, игровая, работа с родителями</a:t>
            </a:r>
          </a:p>
          <a:p>
            <a:r>
              <a:rPr lang="ru-RU" b="1" dirty="0"/>
              <a:t>Средства реализации: </a:t>
            </a:r>
            <a:r>
              <a:rPr lang="ru-RU" dirty="0"/>
              <a:t>помощь родителей, музыкального </a:t>
            </a:r>
            <a:r>
              <a:rPr lang="ru-RU" dirty="0" smtClean="0"/>
              <a:t>руководителя</a:t>
            </a:r>
          </a:p>
          <a:p>
            <a:r>
              <a:rPr lang="ru-RU" b="1" dirty="0"/>
              <a:t>Продолжительность проекта</a:t>
            </a:r>
            <a:r>
              <a:rPr lang="ru-RU" dirty="0"/>
              <a:t>: </a:t>
            </a:r>
            <a:r>
              <a:rPr lang="ru-RU" dirty="0" err="1"/>
              <a:t>краткосроочный</a:t>
            </a:r>
            <a:r>
              <a:rPr lang="ru-RU" dirty="0"/>
              <a:t>  (с 27.03.2017г. по 07.04.2017)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7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Недостаточные </a:t>
            </a:r>
            <a:r>
              <a:rPr lang="ru-RU" dirty="0"/>
              <a:t>представления о производстве </a:t>
            </a:r>
            <a:r>
              <a:rPr lang="ru-RU" b="1" dirty="0"/>
              <a:t>хлеба</a:t>
            </a:r>
            <a:r>
              <a:rPr lang="ru-RU" dirty="0"/>
              <a:t>; о пути, который проходит </a:t>
            </a:r>
            <a:r>
              <a:rPr lang="ru-RU" b="1" dirty="0"/>
              <a:t>хлеб</a:t>
            </a:r>
            <a:r>
              <a:rPr lang="ru-RU" dirty="0"/>
              <a:t>, прежде чем попасть на стол;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/>
              <a:t>Обучающие:</a:t>
            </a:r>
            <a:endParaRPr lang="ru-RU" dirty="0"/>
          </a:p>
          <a:p>
            <a:pPr lvl="0"/>
            <a:r>
              <a:rPr lang="ru-RU" dirty="0"/>
              <a:t>Расширять представление детей о многообразии хлебных продуктов;</a:t>
            </a:r>
          </a:p>
          <a:p>
            <a:pPr lvl="0"/>
            <a:r>
              <a:rPr lang="ru-RU" dirty="0"/>
              <a:t>Учить применять полученные знания в продуктивных видах деятельности;</a:t>
            </a:r>
          </a:p>
          <a:p>
            <a:pPr lvl="0"/>
            <a:r>
              <a:rPr lang="ru-RU" dirty="0"/>
              <a:t>Побуждать к активным действиям в совместной деятельности со взрослыми и детьми.</a:t>
            </a:r>
          </a:p>
          <a:p>
            <a:pPr marL="0" indent="0">
              <a:buNone/>
            </a:pPr>
            <a:r>
              <a:rPr lang="ru-RU" i="1" dirty="0"/>
              <a:t>Развивающие:</a:t>
            </a:r>
            <a:endParaRPr lang="ru-RU" dirty="0"/>
          </a:p>
          <a:p>
            <a:pPr lvl="0"/>
            <a:r>
              <a:rPr lang="ru-RU" dirty="0"/>
              <a:t>Развивать творчество и фантазию, мышление и любознательность, наблюдательность и воображение.</a:t>
            </a:r>
          </a:p>
          <a:p>
            <a:pPr lvl="0"/>
            <a:r>
              <a:rPr lang="ru-RU" dirty="0"/>
              <a:t>Обогащать словарь детей. Научить детей концентрировать внимание и высказывать собственное мнение.</a:t>
            </a:r>
          </a:p>
          <a:p>
            <a:pPr marL="0" indent="0">
              <a:buNone/>
            </a:pPr>
            <a:r>
              <a:rPr lang="ru-RU" i="1" dirty="0"/>
              <a:t>Воспитательные:</a:t>
            </a:r>
            <a:endParaRPr lang="ru-RU" dirty="0"/>
          </a:p>
          <a:p>
            <a:pPr lvl="0"/>
            <a:r>
              <a:rPr lang="ru-RU" dirty="0"/>
              <a:t>Воспитывать уважительное отношение к труду хлеборобов и пекарей; национальную гордость за мастерство народа.</a:t>
            </a:r>
          </a:p>
          <a:p>
            <a:pPr lvl="0"/>
            <a:r>
              <a:rPr lang="ru-RU" dirty="0"/>
              <a:t>Формировать эстетическое отношение к окружающей действительности.</a:t>
            </a:r>
          </a:p>
          <a:p>
            <a:pPr lvl="0"/>
            <a:r>
              <a:rPr lang="ru-RU" dirty="0"/>
              <a:t>Формировать у детей положительную эмоциональную отзывчивость при рассматривании хлебных продуктов наших пекарей.</a:t>
            </a:r>
          </a:p>
          <a:p>
            <a:pPr lvl="0"/>
            <a:r>
              <a:rPr lang="ru-RU" dirty="0"/>
              <a:t>Доставить детям радость от полученных впечатлений.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4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Подготовительная </a:t>
            </a:r>
            <a:r>
              <a:rPr lang="ru-RU" b="1" dirty="0"/>
              <a:t>работа.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Подготовить </a:t>
            </a:r>
            <a:r>
              <a:rPr lang="ru-RU" dirty="0"/>
              <a:t>материал для изобразительной деятельности, аппликации, лепки, художественную и познавательную литературу для чтения детям, атрибуты для экспериментов.</a:t>
            </a:r>
          </a:p>
          <a:p>
            <a:pPr lvl="0"/>
            <a:r>
              <a:rPr lang="ru-RU" dirty="0"/>
              <a:t>Заготовка хлебобулочных изделий (работа с родителями).</a:t>
            </a:r>
          </a:p>
          <a:p>
            <a:pPr lvl="0"/>
            <a:r>
              <a:rPr lang="ru-RU" dirty="0"/>
              <a:t>Оформление выставки «Мамины рецепты» (работа с родителями).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963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олучение </a:t>
            </a:r>
            <a:r>
              <a:rPr lang="ru-RU" dirty="0"/>
              <a:t>хлеба – это результат труда людей разных профессий. Если человек будет знать, сколько затрачено труда для того, чтобы пришел хлеб к нам на стол, то будет бережнее относиться к нему.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Предполагаемый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04456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Обогащение словаря детей, расширение представлений о многообразии хлебных продуктов.</a:t>
            </a:r>
          </a:p>
          <a:p>
            <a:pPr lvl="0"/>
            <a:r>
              <a:rPr lang="ru-RU" dirty="0"/>
              <a:t>Дети познакомятся с тем, как хлеб попадает к нам на стол, как его выращивают.</a:t>
            </a:r>
          </a:p>
          <a:p>
            <a:pPr lvl="0"/>
            <a:r>
              <a:rPr lang="ru-RU" dirty="0"/>
              <a:t>Дети принимают активное участие в приготовлении хлебопекарных продуктов в домашних условиях.</a:t>
            </a:r>
          </a:p>
          <a:p>
            <a:pPr lvl="0"/>
            <a:r>
              <a:rPr lang="ru-RU" dirty="0"/>
              <a:t>У детей сформируется бережное отношение к хлебу.</a:t>
            </a:r>
          </a:p>
          <a:p>
            <a:pPr lvl="0"/>
            <a:r>
              <a:rPr lang="ru-RU" dirty="0"/>
              <a:t>Активное участие родителей в реализации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2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392489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Помощь родителей в подборе художественной и познавательной литературы.</a:t>
            </a:r>
          </a:p>
          <a:p>
            <a:pPr lvl="0"/>
            <a:r>
              <a:rPr lang="ru-RU" dirty="0"/>
              <a:t>Помощь родителей в оформлении выставки «Мамины рецепты».</a:t>
            </a:r>
          </a:p>
          <a:p>
            <a:pPr lvl="0"/>
            <a:r>
              <a:rPr lang="ru-RU" dirty="0"/>
              <a:t>Заготовка хлебобулочных изделий.</a:t>
            </a:r>
          </a:p>
          <a:p>
            <a:pPr lvl="0"/>
            <a:r>
              <a:rPr lang="ru-RU" dirty="0"/>
              <a:t>Помощь в приобретении семян пшеницы, ржи, овса.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5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Подготовительный: разработка стратегии реализации проекта. Постановка цели и задач. Создание условий для самостоятельной деятельности детей.</a:t>
            </a:r>
          </a:p>
          <a:p>
            <a:pPr lvl="0"/>
            <a:r>
              <a:rPr lang="ru-RU" dirty="0"/>
              <a:t>Основной (или этап реализации проекта): проведение запланированных мероприятий для реализации проекта.</a:t>
            </a:r>
          </a:p>
          <a:p>
            <a:pPr lvl="0"/>
            <a:r>
              <a:rPr lang="ru-RU" dirty="0"/>
              <a:t>Заключительный: подведение итогов, презентация проекта – «Откуда хлеб на стол пришёл»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6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688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проекта «Откуда хлеб на стол пришёл»</vt:lpstr>
      <vt:lpstr>ПАСПОРТ ПРОЕКТА </vt:lpstr>
      <vt:lpstr>Проблема</vt:lpstr>
      <vt:lpstr>Задачи: </vt:lpstr>
      <vt:lpstr> Подготовительная работа. </vt:lpstr>
      <vt:lpstr>Гипотеза</vt:lpstr>
      <vt:lpstr>Предполагаемый результат</vt:lpstr>
      <vt:lpstr>Работа с родителями</vt:lpstr>
      <vt:lpstr>Этапы работы над проектом</vt:lpstr>
      <vt:lpstr>Решение поставленных задач с детьми и родителями: </vt:lpstr>
      <vt:lpstr> План реализации проекта  ЗДЕСЬ </vt:lpstr>
      <vt:lpstr>Посадка семян пшеницы</vt:lpstr>
      <vt:lpstr>Презентация PowerPoint</vt:lpstr>
      <vt:lpstr>Презентация PowerPoint</vt:lpstr>
      <vt:lpstr>Анализ результатов</vt:lpstr>
      <vt:lpstr>Хлеб – всему голова, берегите хлеб!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«Откуда хлеб на стол пришёл»</dc:title>
  <cp:lastModifiedBy>Власенко </cp:lastModifiedBy>
  <cp:revision>19</cp:revision>
  <dcterms:modified xsi:type="dcterms:W3CDTF">2017-11-24T16:45:04Z</dcterms:modified>
</cp:coreProperties>
</file>