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70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город»</a:t>
            </a:r>
            <a:endParaRPr lang="ru-RU" sz="5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1703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Авторы проекта: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Власенко Нина Владимировна, воспитатель,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кв. категория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Мингалева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Ирина Александровна, воспитатель,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кв. категория,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Емельянова Юлия Николаевна, учитель-логопед, высшая кв. категория, </a:t>
            </a: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656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МАДОУ «Детский сад комбинированного вида № 4 «Солнышко»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23731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Арамиль 2019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Речевое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848872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ru-RU" dirty="0"/>
              <a:t>: формировать у детей понятие «малая родина», расширить словарный запас, воспитывать любовь к родному краю, воспитывать бережное отношение к окружающей природе, учить внимательно наблюдать и слушать, развивать речь и память.</a:t>
            </a:r>
          </a:p>
          <a:p>
            <a:pPr lvl="0"/>
            <a:r>
              <a:rPr lang="ru-RU" dirty="0"/>
              <a:t>Чтение стихов и небольших рассказов уральских писателей. </a:t>
            </a:r>
          </a:p>
          <a:p>
            <a:pPr lvl="0"/>
            <a:r>
              <a:rPr lang="ru-RU" dirty="0"/>
              <a:t>Беседа: «Кто где живёт?», «Где родился, там и пригодился», «Чем помочь родному городу?», «Достопримечательности нашего края», «Улочки </a:t>
            </a:r>
            <a:r>
              <a:rPr lang="ru-RU" dirty="0" smtClean="0"/>
              <a:t>– закоулочки». </a:t>
            </a:r>
          </a:p>
          <a:p>
            <a:pPr lvl="0"/>
            <a:r>
              <a:rPr lang="ru-RU" dirty="0" smtClean="0"/>
              <a:t>Рассматривание альбомов: «Город Арамиль», «Арамиль. Казачий дозор в </a:t>
            </a:r>
            <a:r>
              <a:rPr lang="ru-RU" dirty="0" err="1" smtClean="0"/>
              <a:t>Арамильской</a:t>
            </a:r>
            <a:r>
              <a:rPr lang="ru-RU" dirty="0" smtClean="0"/>
              <a:t> слободе», «Парк Сказов».</a:t>
            </a:r>
            <a:endParaRPr lang="ru-RU" dirty="0"/>
          </a:p>
          <a:p>
            <a:pPr lvl="0"/>
            <a:r>
              <a:rPr lang="ru-RU" dirty="0"/>
              <a:t>Чтение пословиц и поговорок о родине, загадки. </a:t>
            </a:r>
          </a:p>
          <a:p>
            <a:pPr lvl="0"/>
            <a:r>
              <a:rPr lang="ru-RU" dirty="0"/>
              <a:t>Музыкально-театрализованная деятельность.</a:t>
            </a:r>
          </a:p>
          <a:p>
            <a:pPr marL="0" indent="0">
              <a:buNone/>
            </a:pPr>
            <a:r>
              <a:rPr lang="ru-RU" dirty="0"/>
              <a:t>Цель: учить слушать импровизировать, развивать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ритмику </a:t>
            </a:r>
            <a:r>
              <a:rPr lang="ru-RU" dirty="0"/>
              <a:t>движений, учить соответствовать выбранной роли.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170717" cy="162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9507" y="5994668"/>
            <a:ext cx="194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Рассматривание альбомов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IMG-20191024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01705"/>
            <a:ext cx="3511482" cy="197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Мои документы\20191023_154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49281" y="3626003"/>
            <a:ext cx="2520054" cy="1890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Художественно-эстетическое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5554960" cy="34849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ru-RU" dirty="0"/>
              <a:t>: развивать творческие способности детей, прививать аккуратность в работе, воспитывать любовь к труду.</a:t>
            </a:r>
          </a:p>
          <a:p>
            <a:r>
              <a:rPr lang="ru-RU" dirty="0"/>
              <a:t>Изготовление коллективных работ «Уральский лес», «Любимый сердцу уголок».</a:t>
            </a:r>
          </a:p>
          <a:p>
            <a:pPr marL="0" indent="0">
              <a:buNone/>
            </a:pPr>
            <a:r>
              <a:rPr lang="ru-RU" b="1" i="1" dirty="0"/>
              <a:t>Фотовыставки «Природа родного края»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Цель: воспитывать патриотические чувства, чувство гордости за родной край, учить видеть прекрасное в простых вещах.</a:t>
            </a:r>
          </a:p>
          <a:p>
            <a:pPr marL="0" indent="0">
              <a:buNone/>
            </a:pPr>
            <a:r>
              <a:rPr lang="ru-RU" b="1" i="1" dirty="0"/>
              <a:t>Продуктивная деятельность.</a:t>
            </a:r>
            <a:endParaRPr lang="ru-RU" i="1" dirty="0"/>
          </a:p>
          <a:p>
            <a:r>
              <a:rPr lang="ru-RU" dirty="0" smtClean="0"/>
              <a:t>Рисунок</a:t>
            </a:r>
            <a:r>
              <a:rPr lang="ru-RU" dirty="0"/>
              <a:t>: «На детской площадке», «Мой дом», «Моя семья».</a:t>
            </a:r>
          </a:p>
          <a:p>
            <a:r>
              <a:rPr lang="ru-RU" dirty="0" smtClean="0"/>
              <a:t>Аппликации</a:t>
            </a:r>
            <a:r>
              <a:rPr lang="ru-RU" dirty="0"/>
              <a:t>: «Детский сад», </a:t>
            </a:r>
            <a:r>
              <a:rPr lang="ru-RU" dirty="0" smtClean="0"/>
              <a:t>«Улица нашего города».</a:t>
            </a:r>
            <a:endParaRPr lang="ru-RU" dirty="0"/>
          </a:p>
          <a:p>
            <a:r>
              <a:rPr lang="ru-RU" dirty="0" smtClean="0"/>
              <a:t>Лепка</a:t>
            </a:r>
            <a:r>
              <a:rPr lang="ru-RU" dirty="0"/>
              <a:t>: «Деревья вокруг</a:t>
            </a:r>
            <a:r>
              <a:rPr lang="ru-RU" dirty="0" smtClean="0"/>
              <a:t>», «Хозяйка медной горы» (по сказам </a:t>
            </a:r>
            <a:r>
              <a:rPr lang="ru-RU" dirty="0" err="1" smtClean="0"/>
              <a:t>П.П.Бажова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Конструирование из бумаги (оригами) «Фруктовый сад»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Documents and Settings\Администратор\Мои документы\20191021_155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4340158"/>
            <a:ext cx="3342518" cy="2506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137" y="6334780"/>
            <a:ext cx="363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Конструирование из бумаги 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«Фруктовый сад»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Мои документы\IMG-20191018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2" y="188234"/>
            <a:ext cx="3188096" cy="1793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IMG-20191018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8" y="158214"/>
            <a:ext cx="307234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Мои документы\IMG-20191018-WA0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4970"/>
            <a:ext cx="3302000" cy="185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5760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Рисование </a:t>
            </a:r>
          </a:p>
          <a:p>
            <a:pPr algn="ctr"/>
            <a:r>
              <a:rPr lang="ru-RU" dirty="0" smtClean="0"/>
              <a:t>«На детской площадке»</a:t>
            </a:r>
            <a:endParaRPr lang="ru-RU" dirty="0"/>
          </a:p>
        </p:txBody>
      </p:sp>
      <p:pic>
        <p:nvPicPr>
          <p:cNvPr id="1029" name="Picture 5" descr="C:\Documents and Settings\Администратор\Мои документы\20191018_095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6" y="2780928"/>
            <a:ext cx="3068918" cy="2301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Мои документы\20191018_093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99" y="432149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Мои документы\20191018_0945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6" y="2780928"/>
            <a:ext cx="3223224" cy="24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7049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Аппликация </a:t>
            </a:r>
          </a:p>
          <a:p>
            <a:pPr algn="ctr"/>
            <a:r>
              <a:rPr lang="ru-RU" dirty="0" smtClean="0"/>
              <a:t>«Улица нашего города»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этап. 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Завершающий: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419056" cy="24768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Продукт </a:t>
            </a:r>
            <a:r>
              <a:rPr lang="ru-RU" b="1" i="1" dirty="0"/>
              <a:t>проектной деятельности.</a:t>
            </a:r>
            <a:endParaRPr lang="ru-RU" i="1" dirty="0"/>
          </a:p>
          <a:p>
            <a:pPr lvl="0"/>
            <a:r>
              <a:rPr lang="ru-RU" dirty="0"/>
              <a:t>Коллективная работа «Уральский лес».</a:t>
            </a:r>
          </a:p>
          <a:p>
            <a:pPr lvl="0"/>
            <a:r>
              <a:rPr lang="ru-RU" dirty="0"/>
              <a:t> Коллективная работа «Любимый сердцу уголок»</a:t>
            </a:r>
          </a:p>
          <a:p>
            <a:pPr lvl="0"/>
            <a:r>
              <a:rPr lang="ru-RU" dirty="0"/>
              <a:t> Выставка в группе «Достопримечательности нашего края».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20191028_13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534539" cy="265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\Мои документы\20191029_165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74" y="3861048"/>
            <a:ext cx="3447456" cy="2585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6434470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«Любимый сердцу уголок»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444084"/>
            <a:ext cx="19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в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5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rot="21021877">
            <a:off x="1082816" y="1771593"/>
            <a:ext cx="8690860" cy="1200997"/>
          </a:xfrm>
          <a:scene3d>
            <a:camera prst="perspectiveHeroicExtremeRightFacing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sz="5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br>
              <a:rPr lang="ru-RU" sz="5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ПАСПОРТ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Тема:</a:t>
            </a:r>
            <a:r>
              <a:rPr lang="ru-RU" dirty="0"/>
              <a:t> «Мой город»</a:t>
            </a:r>
          </a:p>
          <a:p>
            <a:r>
              <a:rPr lang="ru-RU" b="1" dirty="0"/>
              <a:t>Авторы проекта:</a:t>
            </a:r>
            <a:r>
              <a:rPr lang="ru-RU" dirty="0"/>
              <a:t> Власенко 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</a:t>
            </a:r>
          </a:p>
          <a:p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категория,</a:t>
            </a:r>
          </a:p>
          <a:p>
            <a:r>
              <a:rPr lang="ru-RU" dirty="0"/>
              <a:t> Емельянова Юлия Николаевна, учитель-логопед, высшая кв. категория, 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краткосрочный (с 07.10.2019г. по 31.10.2019)</a:t>
            </a:r>
          </a:p>
          <a:p>
            <a:r>
              <a:rPr lang="ru-RU" b="1" dirty="0"/>
              <a:t>Тип проекта: </a:t>
            </a:r>
            <a:r>
              <a:rPr lang="ru-RU" dirty="0"/>
              <a:t>творческий, информационно-исследовательский. 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Участники проекта:</a:t>
            </a:r>
            <a:r>
              <a:rPr lang="ru-RU" dirty="0"/>
              <a:t> дети логопедической группы, воспитатели, родители, учитель-логопед.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28" b="23828"/>
          <a:stretch/>
        </p:blipFill>
        <p:spPr bwMode="auto">
          <a:xfrm>
            <a:off x="827584" y="4365104"/>
            <a:ext cx="3058816" cy="2294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проекта: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4852" y="1556792"/>
            <a:ext cx="6635080" cy="3705275"/>
          </a:xfrm>
        </p:spPr>
        <p:txBody>
          <a:bodyPr/>
          <a:lstStyle/>
          <a:p>
            <a:r>
              <a:rPr lang="ru-RU" dirty="0" smtClean="0"/>
              <a:t>Дети </a:t>
            </a:r>
            <a:r>
              <a:rPr lang="ru-RU" dirty="0"/>
              <a:t>- это наше будущее, а значит будущее нашей страны. Каждый из нас должен любить свою страну. Начинать воспитание любви к своей родине нужно с малого. С любви к своему городу.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\Мои документы\IMG-20191021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325563" cy="4141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</a:t>
            </a:r>
            <a:r>
              <a:rPr lang="ru-RU" dirty="0"/>
              <a:t>не задумываются о том, что город, в котором они живут – это их малая родина. Не знают ничего об его истории, достопримечательностях.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271462" cy="246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3584"/>
            <a:ext cx="3297242" cy="247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результаты: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</a:t>
            </a:r>
            <a:r>
              <a:rPr lang="ru-RU" dirty="0"/>
              <a:t>имеют начальные знания об истории родного города, могут рассказать об интересных, исторических местах своей малой родины, имеют опыт совместной деятельности с родителями.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24350"/>
            <a:ext cx="3118364" cy="234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создать условия для развития у детей патриотических чувств.  Повышение активности участия родителей в жизни группы.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"/>
          <a:stretch/>
        </p:blipFill>
        <p:spPr bwMode="auto">
          <a:xfrm>
            <a:off x="107504" y="3717032"/>
            <a:ext cx="4506474" cy="2963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воспитывать </a:t>
            </a:r>
            <a:r>
              <a:rPr lang="ru-RU" dirty="0"/>
              <a:t>у детей любовь к родному городу, </a:t>
            </a:r>
            <a:endParaRPr lang="ru-RU" dirty="0" smtClean="0"/>
          </a:p>
          <a:p>
            <a:r>
              <a:rPr lang="ru-RU" dirty="0" smtClean="0"/>
              <a:t>сформировать </a:t>
            </a:r>
            <a:r>
              <a:rPr lang="ru-RU" dirty="0"/>
              <a:t>у детей начальные представления об истории родного города, его достопримечательностях, </a:t>
            </a:r>
            <a:endParaRPr lang="ru-RU" dirty="0" smtClean="0"/>
          </a:p>
          <a:p>
            <a:r>
              <a:rPr lang="ru-RU" dirty="0" smtClean="0"/>
              <a:t>расширять </a:t>
            </a:r>
            <a:r>
              <a:rPr lang="ru-RU" dirty="0"/>
              <a:t>кругозор детей и словарный </a:t>
            </a:r>
            <a:r>
              <a:rPr lang="ru-RU" dirty="0" smtClean="0"/>
              <a:t>запас,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патриотические чувства у </a:t>
            </a:r>
            <a:r>
              <a:rPr lang="ru-RU" dirty="0" smtClean="0"/>
              <a:t>детей,</a:t>
            </a:r>
          </a:p>
          <a:p>
            <a:r>
              <a:rPr lang="ru-RU" dirty="0" smtClean="0"/>
              <a:t>продолжать </a:t>
            </a:r>
            <a:r>
              <a:rPr lang="ru-RU" dirty="0"/>
              <a:t>работу над развитием творческих способностей детей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744416" cy="180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2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этап.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Информационно-накопительный: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Подобрать необходимую литературу, иллюстрационный материал, материал для игровой деятельности детей для успешной реализации проекта.</a:t>
            </a:r>
          </a:p>
          <a:p>
            <a:pPr marL="0" indent="0">
              <a:buNone/>
            </a:pPr>
            <a:r>
              <a:rPr lang="ru-RU" dirty="0"/>
              <a:t>2. Заинтересовать детей и родителей темой проекта, вовлечь их к совместной деятельности, направленной на достижение цели проекта.</a:t>
            </a:r>
          </a:p>
          <a:p>
            <a:pPr marL="0" indent="0">
              <a:buNone/>
            </a:pPr>
            <a:r>
              <a:rPr lang="ru-RU" dirty="0"/>
              <a:t>3. Создать необходимую базу для продуктивной и творческой деятельности детей.</a:t>
            </a:r>
          </a:p>
          <a:p>
            <a:pPr marL="0" indent="0">
              <a:buNone/>
            </a:pPr>
            <a:r>
              <a:rPr lang="ru-RU" dirty="0"/>
              <a:t>4. Составить перспективный план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этап. 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Практический: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Игровая </a:t>
            </a:r>
            <a:r>
              <a:rPr lang="ru-RU" b="1" i="1" dirty="0"/>
              <a:t>деятельность.</a:t>
            </a:r>
            <a:endParaRPr lang="ru-RU" i="1" dirty="0"/>
          </a:p>
          <a:p>
            <a:pPr lvl="0"/>
            <a:r>
              <a:rPr lang="ru-RU" dirty="0"/>
              <a:t>Сюжетно-ролевая игра «Идём в детский сад», «Семья», « Экскурсия по городу».</a:t>
            </a:r>
          </a:p>
          <a:p>
            <a:pPr marL="0" indent="0">
              <a:buNone/>
            </a:pPr>
            <a:r>
              <a:rPr lang="ru-RU" dirty="0"/>
              <a:t>Цель: развивать у детей патриотические чувства, учить подражать взрослым: маме, папе, бабушке, дедушке; воспитывать любовь к родному дому, городу; продолжать учить играть всем вместе, дружеским взаимоотношениям со сверстниками.</a:t>
            </a:r>
          </a:p>
          <a:p>
            <a:pPr lvl="0"/>
            <a:r>
              <a:rPr lang="ru-RU" dirty="0"/>
              <a:t>Настольно-печатная игра «Город», лото «Профессии»</a:t>
            </a:r>
          </a:p>
          <a:p>
            <a:pPr marL="0" indent="0">
              <a:buNone/>
            </a:pPr>
            <a:r>
              <a:rPr lang="ru-RU" dirty="0"/>
              <a:t>Цель: воспитывать любовь и уважение к окружающим нас людям, расширять кругозор и обогащать словарный запас детей новыми терминами, развивать связную речь.</a:t>
            </a:r>
          </a:p>
          <a:p>
            <a:pPr lvl="0"/>
            <a:r>
              <a:rPr lang="ru-RU" dirty="0"/>
              <a:t>Словесные игры «Путь - дорога », «Доскажи словечко», «Ты мне – я тебе».</a:t>
            </a:r>
          </a:p>
          <a:p>
            <a:pPr marL="0" indent="0">
              <a:buNone/>
            </a:pPr>
            <a:r>
              <a:rPr lang="ru-RU" dirty="0"/>
              <a:t>Цель: расширить у детей знания об улицах города, научить их правильно произносить, продолжать развивать умение слушать и слышать собеседника, развивать речь, память, образное мышление.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68500" cy="262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Администратор\Мои документы\IMG-20191021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19" y="4293096"/>
            <a:ext cx="4391134" cy="2470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2374" y="28353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Сюжетно-ролевая игра «Семья»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37596" y="3917642"/>
            <a:ext cx="33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Конструирование  «Мой город»</a:t>
            </a:r>
            <a:endParaRPr lang="ru-RU" dirty="0"/>
          </a:p>
        </p:txBody>
      </p:sp>
      <p:pic>
        <p:nvPicPr>
          <p:cNvPr id="6" name="Picture 2" descr="C:\Documents and Settings\Администратор\Мои документы\20191024_105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5608" y="2119742"/>
            <a:ext cx="2112235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750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 «Мой город»</vt:lpstr>
      <vt:lpstr>  ПАСПОРТ ПРОЕКТА   </vt:lpstr>
      <vt:lpstr> Актуальность реализации проекта: </vt:lpstr>
      <vt:lpstr> Проблема: </vt:lpstr>
      <vt:lpstr> Ожидаемые результаты:  </vt:lpstr>
      <vt:lpstr>Цель проекта:</vt:lpstr>
      <vt:lpstr> Задачи: </vt:lpstr>
      <vt:lpstr> 1 этап.  Информационно-накопительный: </vt:lpstr>
      <vt:lpstr>2 этап.  Практический:</vt:lpstr>
      <vt:lpstr> Речевое развитие: </vt:lpstr>
      <vt:lpstr> Художественно-эстетическое развитие: </vt:lpstr>
      <vt:lpstr>Презентация PowerPoint</vt:lpstr>
      <vt:lpstr> 3 этап.  Завершающий: 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25</cp:revision>
  <dcterms:modified xsi:type="dcterms:W3CDTF">2019-10-29T13:14:37Z</dcterms:modified>
</cp:coreProperties>
</file>