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75" r:id="rId11"/>
    <p:sldId id="264" r:id="rId12"/>
    <p:sldId id="268" r:id="rId13"/>
    <p:sldId id="271" r:id="rId14"/>
    <p:sldId id="276" r:id="rId15"/>
    <p:sldId id="270" r:id="rId16"/>
    <p:sldId id="272" r:id="rId17"/>
    <p:sldId id="269" r:id="rId18"/>
    <p:sldId id="277" r:id="rId19"/>
    <p:sldId id="274" r:id="rId20"/>
    <p:sldId id="26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7;&#1079;&#1077;&#1085;&#1090;&#1072;&#1094;&#1080;&#1103;%20&#1087;&#1088;&#1086;&#1077;&#1082;&#1090;&#1072;%20&#1050;&#1086;&#1089;&#1084;&#1086;&#1089;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олай\Downloads\742368322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034212" cy="527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олай\Downloads\20210415_092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42039" y="3987062"/>
            <a:ext cx="2736306" cy="205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79695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Познавательное</a:t>
            </a:r>
            <a:r>
              <a:rPr lang="ru-RU" dirty="0" smtClean="0"/>
              <a:t>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развитие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692697"/>
            <a:ext cx="72007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Формирование элементарных математических представлений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1" name="Picture 3" descr="C:\Users\Николай\Downloads\20210415_092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33618" y="153879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Николай\Downloads\20210415_092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80112" y="155679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Николай\Downloads\20210415_092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46115" y="4003157"/>
            <a:ext cx="2865058" cy="214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5536" y="6165304"/>
            <a:ext cx="2941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Ориентировка на плоскости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Найди и закрась звезду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6021288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Выкладывание созвездий из палочек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4" name="Picture 6" descr="C:\Users\Николай\Downloads\20210415_0924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179900" y="4001120"/>
            <a:ext cx="2848768" cy="213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Николай\Downloads\20210415_0928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934707" y="3978061"/>
            <a:ext cx="2664295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Художественно – эстетическое развитие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«Лепка из пластилина. Ракета».</a:t>
            </a:r>
            <a:br>
              <a:rPr lang="ru-RU" dirty="0" smtClean="0"/>
            </a:br>
            <a:r>
              <a:rPr lang="ru-RU" dirty="0" smtClean="0"/>
              <a:t>Цель: учить детей лепить ракета, используя игрушку в качестве натуры; передавать форму частей игрушки: овальную, округлую, цилиндрическую ; передавать пропорциональное соотношение частей и детали ; учить объединять вылепленные части в одно целое, плотно соединять их путем </a:t>
            </a:r>
            <a:r>
              <a:rPr lang="ru-RU" dirty="0" err="1" smtClean="0"/>
              <a:t>примазывания</a:t>
            </a:r>
            <a:r>
              <a:rPr lang="ru-RU" dirty="0" smtClean="0"/>
              <a:t> одной части к другой.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Художественно-эстетическое развитие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1800" dirty="0" smtClean="0"/>
              <a:t>Тема:  Конструирование из бумаги оригами «Ракета.».</a:t>
            </a:r>
            <a:br>
              <a:rPr lang="ru-RU" sz="1800" dirty="0" smtClean="0"/>
            </a:br>
            <a:r>
              <a:rPr lang="ru-RU" sz="1800" dirty="0" smtClean="0"/>
              <a:t>Цель: изучить название составных частей ракеты; самостоятельно конструировать ракету по образцу, хорошо проглаживая пальчиком линии сгибов. Развивать мелкую моторику..</a:t>
            </a:r>
          </a:p>
          <a:p>
            <a:endParaRPr lang="ru-RU" dirty="0"/>
          </a:p>
        </p:txBody>
      </p:sp>
      <p:pic>
        <p:nvPicPr>
          <p:cNvPr id="1027" name="Picture 3" descr="C:\Users\Николай\Downloads\IMG-20210412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692" y="3068960"/>
            <a:ext cx="2841780" cy="37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Николай\Downloads\IMG-20210412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18928"/>
            <a:ext cx="2879304" cy="3839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Художественно – эстетическое развитие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4536504" cy="2592288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 Аппликация . Ракета в космосе».</a:t>
            </a:r>
            <a:br>
              <a:rPr lang="ru-RU" dirty="0" smtClean="0"/>
            </a:br>
            <a:r>
              <a:rPr lang="ru-RU" dirty="0" smtClean="0"/>
              <a:t>Цель: учить передавать форму ракеты, применяя прием симметричного вырезывания из бумаги, вырезать фигуры людей в скафандрах из бумаги, сложенной вдвое; закреплять умение дополнять картинку подходящими по смыслу предметами; развивать чувство композиции, воображение.</a:t>
            </a:r>
          </a:p>
          <a:p>
            <a:endParaRPr lang="ru-RU" dirty="0"/>
          </a:p>
        </p:txBody>
      </p:sp>
      <p:pic>
        <p:nvPicPr>
          <p:cNvPr id="4098" name="Picture 2" descr="C:\Users\Николай\Downloads\IMG-20210416-WA000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09982"/>
            <a:ext cx="4248472" cy="3186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Николай\Downloads\IMG-20210416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2717286" cy="3623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Николай\Downloads\IMG-20210416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56992"/>
            <a:ext cx="2625756" cy="350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43808" y="188640"/>
            <a:ext cx="6120680" cy="1143000"/>
          </a:xfrm>
        </p:spPr>
        <p:txBody>
          <a:bodyPr>
            <a:no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Свободная деятельность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Users\Николай\Downloads\20210416_160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-426506" y="615145"/>
            <a:ext cx="3412044" cy="2559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Николай\Downloads\20210416_161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07128">
            <a:off x="4784801" y="2636891"/>
            <a:ext cx="4461894" cy="3346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Николай\Downloads\20210416_16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30602" y="3453974"/>
            <a:ext cx="3656175" cy="2742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6" y="6309320"/>
            <a:ext cx="373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Раскрашивание ракеты по номерам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20608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Отгадывание загадок на тему «Космос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иколай\Downloads\20210412_153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16515" y="2624445"/>
            <a:ext cx="3932712" cy="2949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Работа с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лэпбуком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тему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Космос»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3" name="Picture 5" descr="C:\Users\Николай\Downloads\20210412_1547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271360" y="2617072"/>
            <a:ext cx="3877887" cy="2909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Дидактические игры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4" descr="C:\Users\Николай\Downloads\20210412_161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840" y="1575120"/>
            <a:ext cx="320500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9552" y="429309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Игра «Посчитай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Николай\Downloads\20210413_104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44772" y="2175908"/>
            <a:ext cx="3224735" cy="2418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Николай\Downloads\20210413_104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14138" y="3266982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59832" y="5157192"/>
            <a:ext cx="313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Помоги космонавтам добраться до Земли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Николай\Desktop\ПРОЕКТЫ\Проект КОСМОС\IMG-20210413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060848"/>
            <a:ext cx="2394189" cy="3188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Дидактические игры на логопедическом занятии</a:t>
            </a:r>
            <a:endParaRPr lang="ru-RU" sz="3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Users\Николай\Desktop\ПРОЕКТЫ\Проект КОСМОС\IMG-20210413-WA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2347265" cy="3126081"/>
          </a:xfrm>
          <a:prstGeom prst="rect">
            <a:avLst/>
          </a:prstGeom>
          <a:noFill/>
        </p:spPr>
      </p:pic>
      <p:pic>
        <p:nvPicPr>
          <p:cNvPr id="1032" name="Picture 8" descr="C:\Users\Николай\Desktop\ПРОЕКТЫ\Проект КОСМОС\IMG-20210413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49080"/>
            <a:ext cx="3203848" cy="2402886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ПРОЕКТЫ\Проект КОСМОС\IMG-20210413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340768"/>
            <a:ext cx="326060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Дидактические игры на логопедическом занятии</a:t>
            </a:r>
            <a:endParaRPr lang="ru-RU" sz="3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1" name="Picture 3" descr="C:\Users\Николай\Downloads\IMG-20210415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1196752"/>
            <a:ext cx="3672408" cy="2757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Николай\Downloads\IMG-20210415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668739" cy="275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20072" y="645789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Игры с использованием  ТСО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Николай\Downloads\IMG-20210417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3776572" cy="283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Николай\Downloads\IMG-20210415-WA000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379953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Работа с родителями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Users\Николай\Downloads\20210415_094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372" y="1933955"/>
            <a:ext cx="4169436" cy="31270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869160"/>
            <a:ext cx="297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Информация для родителей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на тему «Космос»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Николай\Downloads\IMG-20210416-WA0012.jpg"/>
          <p:cNvPicPr>
            <a:picLocks noChangeAspect="1" noChangeArrowheads="1"/>
          </p:cNvPicPr>
          <p:nvPr/>
        </p:nvPicPr>
        <p:blipFill>
          <a:blip r:embed="rId3" cstate="print"/>
          <a:srcRect l="11250" r="9384"/>
          <a:stretch>
            <a:fillRect/>
          </a:stretch>
        </p:blipFill>
        <p:spPr bwMode="auto">
          <a:xfrm>
            <a:off x="4211960" y="1484784"/>
            <a:ext cx="4572000" cy="32403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472514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Выставка рисунков детей совместно с родителями  «Полёт в Космос»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6838528" cy="103554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«КОСМОС»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3240" y="4869160"/>
            <a:ext cx="6840760" cy="177775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Авторы проекта: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Власенко Нина Владимировна, воспитатель,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кв.категория;</a:t>
            </a:r>
          </a:p>
          <a:p>
            <a:pPr algn="l"/>
            <a:r>
              <a:rPr lang="ru-RU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Грехова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Ольга Валерьевна, воспитатель;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Емельянова Юлия Николаевна, учитель-логопед, высшая кв. категория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32656"/>
            <a:ext cx="7393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МАДОУ «»Детский сад комбинированного вида № 4 «Солнышко»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5" name="Picture 2" descr="C:\Users\Николай\Downloads\20210409_15084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4701" y="4393293"/>
            <a:ext cx="250465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Заключительный этап. 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Итоговая викторина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1034" name="Picture 10" descr="C:\Users\Николай\Pictures\img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3635455" cy="50807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C:\Users\%D0%9D%D0%B8%D0%BA%D0%BE%D0%BB%D0%B0%D0%B9\Downloads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D%D0%B8%D0%BA%D0%BE%D0%BB%D0%B0%D0%B9\Downloads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768752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Паспорт проекта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6984776" cy="456510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Тема:</a:t>
            </a:r>
            <a:r>
              <a:rPr lang="ru-RU" dirty="0" smtClean="0"/>
              <a:t> «КОСМОС»</a:t>
            </a:r>
          </a:p>
          <a:p>
            <a:r>
              <a:rPr lang="ru-RU" b="1" dirty="0" smtClean="0"/>
              <a:t>Продолжительность проекта</a:t>
            </a:r>
            <a:r>
              <a:rPr lang="ru-RU" dirty="0" smtClean="0"/>
              <a:t>: краткосрочный (с 12.04.2021г. по 16.04.2021)</a:t>
            </a:r>
          </a:p>
          <a:p>
            <a:r>
              <a:rPr lang="ru-RU" b="1" dirty="0" smtClean="0"/>
              <a:t>Тип проекта: </a:t>
            </a:r>
            <a:r>
              <a:rPr lang="ru-RU" dirty="0" smtClean="0"/>
              <a:t>групповой, речевой, исследовательский.</a:t>
            </a:r>
          </a:p>
          <a:p>
            <a:r>
              <a:rPr lang="ru-RU" b="1" dirty="0" smtClean="0"/>
              <a:t>Участники проекта:</a:t>
            </a:r>
            <a:r>
              <a:rPr lang="ru-RU" dirty="0" smtClean="0"/>
              <a:t> дети логопедической группы, воспитатели, учитель-логопед, родители.</a:t>
            </a:r>
          </a:p>
          <a:p>
            <a:endParaRPr lang="ru-RU" dirty="0"/>
          </a:p>
        </p:txBody>
      </p:sp>
      <p:pic>
        <p:nvPicPr>
          <p:cNvPr id="6" name="Picture 2" descr="C:\Users\Николай\Downloads\9159767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411430" cy="1881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Цель: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3989039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3600" dirty="0" smtClean="0"/>
              <a:t>формирование  у  детей старшего дошкольного возраста представлений о космическом пространстве, Солнечной системе и ее планетах, освоении космоса людьми.</a:t>
            </a:r>
          </a:p>
          <a:p>
            <a:endParaRPr lang="ru-RU" dirty="0"/>
          </a:p>
        </p:txBody>
      </p:sp>
      <p:pic>
        <p:nvPicPr>
          <p:cNvPr id="2051" name="Picture 3" descr="C:\Users\Николай\Downloads\6086919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10000"/>
            <a:ext cx="2286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Николай\Downloads\2098600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869672" cy="2492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Задачи:</a:t>
            </a:r>
            <a:b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 Продолжать расширять представление детей о многообразии космоса. Рассказать детям об интересных фактах и событиях космоса.</a:t>
            </a:r>
            <a:br>
              <a:rPr lang="ru-RU" dirty="0" smtClean="0"/>
            </a:br>
            <a:r>
              <a:rPr lang="ru-RU" dirty="0" smtClean="0"/>
              <a:t>2. Познакомить с первым лётчиком-космонавтом Ю.А.Гагариным.                                   </a:t>
            </a:r>
            <a:br>
              <a:rPr lang="ru-RU" dirty="0" smtClean="0"/>
            </a:br>
            <a:r>
              <a:rPr lang="ru-RU" dirty="0" smtClean="0"/>
              <a:t>3. Развивать творческое воображение, фантазию, умение импровизировать; воспитывать  взаимопомощь, доброжелательного отношения друг к другу, гордость за людей данной профессии, к своей Родине;                                                    </a:t>
            </a:r>
            <a:br>
              <a:rPr lang="ru-RU" dirty="0" smtClean="0"/>
            </a:br>
            <a:r>
              <a:rPr lang="ru-RU" dirty="0" smtClean="0"/>
              <a:t>4. Привлечь родителей к совместной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Актуальность проекта: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073427"/>
          </a:xfrm>
        </p:spPr>
        <p:txBody>
          <a:bodyPr>
            <a:noAutofit/>
          </a:bodyPr>
          <a:lstStyle/>
          <a:p>
            <a:r>
              <a:rPr lang="ru-RU" sz="2400" dirty="0" smtClean="0"/>
              <a:t>“Человечество не останется вечно на земле, но, в погоне за светом и пространством, сначала робко проникнет за пределы атмосферы, а затем завоюет себе все околосолнечное пространство”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               К. Циолковский </a:t>
            </a:r>
            <a:br>
              <a:rPr lang="ru-RU" sz="2400" dirty="0" smtClean="0"/>
            </a:br>
            <a:r>
              <a:rPr lang="ru-RU" sz="2400" dirty="0" smtClean="0"/>
              <a:t>Несколько десятков лет назад мало кто из вчерашних мальчишек не хотел стать космонавтом. Эта мечта совсем не актуальна для современных детей. Между тем, космические пираты, звездные войны и другие инопланетные существа – герои их любимых мультфильмов. Вымышленные персонажи дезинформируют дошкольников, рассказывая о несуществующих планетах, и зачастую вызывают у них отрицательные эмоции, способствуют развитию страхов. Поэтому важно грамотно выстроить работу по формированию у детей представлений о космосе.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Этапы реализации проекта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073427"/>
          </a:xfrm>
        </p:spPr>
        <p:txBody>
          <a:bodyPr>
            <a:normAutofit fontScale="55000" lnSpcReduction="20000"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 этап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Выявление первоначальных знаний детей о космосе.</a:t>
            </a:r>
          </a:p>
          <a:p>
            <a:pPr marL="514350" indent="-514350">
              <a:buAutoNum type="arabicPeriod"/>
            </a:pPr>
            <a:r>
              <a:rPr lang="ru-RU" dirty="0" smtClean="0"/>
              <a:t> Информация родителей о предстоящей деятельности.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 Подбор литературы о космосе, презентаций, фотографий, плакатов.</a:t>
            </a:r>
          </a:p>
          <a:p>
            <a:pPr marL="514350" indent="-514350">
              <a:buAutoNum type="arabicPeriod"/>
            </a:pPr>
            <a:r>
              <a:rPr lang="ru-RU" dirty="0" smtClean="0"/>
              <a:t> Подготовить раскраски в соответствии с  возрастом.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 этап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Проведение недели космоса в группе.</a:t>
            </a:r>
          </a:p>
          <a:p>
            <a:pPr marL="514350" indent="-514350">
              <a:buAutoNum type="arabicPeriod"/>
            </a:pPr>
            <a:r>
              <a:rPr lang="ru-RU" dirty="0" smtClean="0"/>
              <a:t> Работа с родителями по заданной теме.</a:t>
            </a:r>
          </a:p>
          <a:p>
            <a:pPr marL="514350" indent="-514350">
              <a:buAutoNum type="arabicPeriod"/>
            </a:pPr>
            <a:r>
              <a:rPr lang="ru-RU" dirty="0" smtClean="0"/>
              <a:t> Организация сюжетно - ролевых, дидактических и подвижных игр, индивидуальной и групповой работы.</a:t>
            </a:r>
          </a:p>
          <a:p>
            <a:pPr lvl="0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 этап</a:t>
            </a:r>
          </a:p>
          <a:p>
            <a:pPr marL="514350" indent="-514350">
              <a:buAutoNum type="arabicPeriod"/>
            </a:pPr>
            <a:r>
              <a:rPr lang="ru-RU" dirty="0" smtClean="0"/>
              <a:t>Организация выставки  работ о космосе (совместная работа детей и родителей)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Коллективное панно «Космическое путешествие» 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Конкурс чтецов «Стихи о космосе». </a:t>
            </a:r>
          </a:p>
          <a:p>
            <a:pPr>
              <a:buNone/>
            </a:pPr>
            <a:r>
              <a:rPr lang="ru-RU" dirty="0" smtClean="0"/>
              <a:t>4.       Викторина « Космос»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Содержание проекта.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35280" cy="507342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Беседы с использованием презентаций.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Беседа </a:t>
            </a:r>
            <a:r>
              <a:rPr lang="ru-RU" dirty="0" smtClean="0">
                <a:hlinkClick r:id="rId2" action="ppaction://hlinkpres?slideindex=1&amp;slidetitle="/>
              </a:rPr>
              <a:t>«На чём летают в Космос»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Цель: дать детям представление о летательных аппаратах</a:t>
            </a:r>
          </a:p>
          <a:p>
            <a:pPr>
              <a:buNone/>
            </a:pPr>
            <a:r>
              <a:rPr lang="ru-RU" dirty="0" smtClean="0"/>
              <a:t>2. Беседа </a:t>
            </a:r>
            <a:r>
              <a:rPr lang="ru-RU" dirty="0" smtClean="0">
                <a:hlinkClick r:id="rId2" action="ppaction://hlinkpres?slideindex=1&amp;slidetitle="/>
              </a:rPr>
              <a:t>«Голубая планета - Земля».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объяснить детям, что такое телескоп, космическое пространство, показать, как прекрасна наша Земля из космоса.</a:t>
            </a:r>
          </a:p>
          <a:p>
            <a:pPr>
              <a:buNone/>
            </a:pPr>
            <a:r>
              <a:rPr lang="ru-RU" dirty="0" smtClean="0"/>
              <a:t>3. Беседа </a:t>
            </a:r>
            <a:r>
              <a:rPr lang="ru-RU" dirty="0" smtClean="0">
                <a:hlinkClick r:id="rId2" action="ppaction://hlinkpres?slideindex=1&amp;slidetitle="/>
              </a:rPr>
              <a:t>«Луна - спутник Земли».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выяснить представления детей о Луне, месяце, расширять знания о лунной поверхности, атмосфере.</a:t>
            </a:r>
          </a:p>
          <a:p>
            <a:pPr>
              <a:buNone/>
            </a:pPr>
            <a:r>
              <a:rPr lang="ru-RU" dirty="0" smtClean="0"/>
              <a:t>4. Беседа </a:t>
            </a:r>
            <a:r>
              <a:rPr lang="ru-RU" dirty="0" smtClean="0">
                <a:hlinkClick r:id="rId2" action="ppaction://hlinkpres?slideindex=1&amp;slidetitle="/>
              </a:rPr>
              <a:t>«Семья планет».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расширять представления детей о планетах солнечной системы</a:t>
            </a:r>
          </a:p>
          <a:p>
            <a:pPr>
              <a:buNone/>
            </a:pPr>
            <a:r>
              <a:rPr lang="ru-RU" dirty="0" smtClean="0"/>
              <a:t>5. Беседа </a:t>
            </a:r>
            <a:r>
              <a:rPr lang="ru-RU" dirty="0" smtClean="0">
                <a:hlinkClick r:id="rId2" action="ppaction://hlinkpres?slideindex=1&amp;slidetitle="/>
              </a:rPr>
              <a:t>«Солнце - источник жизни на Земле».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уточнить знания детей о солнце, его форме; пояснить из чего оно состоит.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Речевое развитие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Тема: В. Степанов «Юрий Гагарин» - первый космонавт </a:t>
            </a:r>
            <a:br>
              <a:rPr lang="ru-RU" dirty="0" smtClean="0"/>
            </a:br>
            <a:r>
              <a:rPr lang="ru-RU" dirty="0" smtClean="0"/>
              <a:t>Цель: познакомить  с биографией Ю.Гагарина. учить осмысливать содержание прочитанного; воспитывать чувство гордости за первых покорителей космоса; подвести к пониманию таких нравственных и волевых качеств, как доброта, настойчивость, бесстрашие, трудолюбие.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312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ПРОЕКТ «КОСМОС»</vt:lpstr>
      <vt:lpstr>Паспорт проекта</vt:lpstr>
      <vt:lpstr>Цель:</vt:lpstr>
      <vt:lpstr>Задачи: </vt:lpstr>
      <vt:lpstr>Актуальность проекта: </vt:lpstr>
      <vt:lpstr>Этапы реализации проекта </vt:lpstr>
      <vt:lpstr>Содержание проекта. </vt:lpstr>
      <vt:lpstr>Речевое развитие </vt:lpstr>
      <vt:lpstr>Познавательное развитие</vt:lpstr>
      <vt:lpstr> Художественно – эстетическое развитие  </vt:lpstr>
      <vt:lpstr>Художественно-эстетическое развитие</vt:lpstr>
      <vt:lpstr>Художественно – эстетическое развитие</vt:lpstr>
      <vt:lpstr>Свободная деятельность</vt:lpstr>
      <vt:lpstr> Работа с лэпбуком на тему  «Космос» </vt:lpstr>
      <vt:lpstr>Дидактические игры</vt:lpstr>
      <vt:lpstr>Дидактические игры на логопедическом занятии</vt:lpstr>
      <vt:lpstr>Дидактические игры на логопедическом занятии</vt:lpstr>
      <vt:lpstr>Работа с родителями</vt:lpstr>
      <vt:lpstr> Заключительный этап.  Итоговая викторина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«КОСМОС»</dc:title>
  <dc:creator>Николай</dc:creator>
  <cp:lastModifiedBy>Николай</cp:lastModifiedBy>
  <cp:revision>147</cp:revision>
  <dcterms:created xsi:type="dcterms:W3CDTF">2021-04-11T08:50:04Z</dcterms:created>
  <dcterms:modified xsi:type="dcterms:W3CDTF">2021-04-18T09:57:35Z</dcterms:modified>
</cp:coreProperties>
</file>