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t&amp;rct=j&amp;q=&amp;esrc=s&amp;source=web&amp;cd=3&amp;ved=0ahUKEwj_u5uo86rTAhVEdCwKHanwD30QtwIIMTAC&amp;url=https://www.youtube.com/watch?v%3DhSaNHcIZXBQ&amp;usg=AFQjCNGNWxm4Wv3DHwWFUdyJGFPXHwkW7A&amp;sig2=ctti-UM1RODdFhcYmqisdQ&amp;bvm=bv.152479541,d." TargetMode="External"/><Relationship Id="rId3" Type="http://schemas.openxmlformats.org/officeDocument/2006/relationships/hyperlink" Target="https://docs.google.com/document/d/1mLdY9lWW8hXUfirYm6XbK6tr-jURmV2hVPzEufOvjjE/edit?usp=sharing" TargetMode="External"/><Relationship Id="rId7" Type="http://schemas.openxmlformats.org/officeDocument/2006/relationships/hyperlink" Target="https://docs.google.com/document/d/11cNUdJccFlewIgr2g8wmpkrG3uZ6M5EuGBG6fV6qz10/edit?usp=sharing" TargetMode="External"/><Relationship Id="rId2" Type="http://schemas.openxmlformats.org/officeDocument/2006/relationships/hyperlink" Target="https://docs.google.com/document/d/1F2wepBESQagSclaCDQN8roZcqdYSKY2PV5JAlPwhIbw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ZQ70tNMAMT7O71GvzFscgbKFoicX4WqHMx5P9Zg-CfI/edit?usp=sharing" TargetMode="External"/><Relationship Id="rId5" Type="http://schemas.openxmlformats.org/officeDocument/2006/relationships/hyperlink" Target="https://docs.google.com/document/d/16GB17Aklwrdq80yay_7AGkzrS-p9pvK6gf_bRBxcZac/edit?usp=sharing" TargetMode="External"/><Relationship Id="rId4" Type="http://schemas.openxmlformats.org/officeDocument/2006/relationships/hyperlink" Target="https://docs.google.com/presentation/d/1oxjfgcGPssJDsllbyBfUT9wSmv5uyAcSgNgBD86uHFk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244827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«КАК РУБАШКА В ПОЛЕ ВЫРОСЛА»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7056784" cy="134570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Авторы проекта: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Емельянова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Юлия Николаевна,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учитель-логопед, высшая КК.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Власенко Нина Владимировна, воспитатель,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кв. категория. 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Мингалева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Ирина Александровна, воспитатель,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кв. категория.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248320"/>
            <a:ext cx="662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МАДОУ «Детский сад комбинированного вида № 4 «Солнышко» </a:t>
            </a:r>
          </a:p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Арамильский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Решение поставленных задач с детьми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Презентация </a:t>
            </a:r>
            <a:r>
              <a:rPr lang="ru-RU" dirty="0"/>
              <a:t>для детей «Ткани и одежда».</a:t>
            </a:r>
          </a:p>
          <a:p>
            <a:pPr lvl="0"/>
            <a:r>
              <a:rPr lang="ru-RU" dirty="0"/>
              <a:t>Чтение художественной литературы, прослушивания аудиоматериалов</a:t>
            </a:r>
          </a:p>
          <a:p>
            <a:pPr lvl="0"/>
            <a:r>
              <a:rPr lang="ru-RU" dirty="0"/>
              <a:t>Экскурсия в прачечную (к кастелянше) в детском саду (посмотреть процесс шитья на швейной машине).</a:t>
            </a:r>
          </a:p>
          <a:p>
            <a:pPr lvl="0"/>
            <a:r>
              <a:rPr lang="ru-RU" dirty="0"/>
              <a:t>Д/и </a:t>
            </a:r>
            <a:r>
              <a:rPr lang="ru-RU" i="1" dirty="0"/>
              <a:t>«Из чего сошьем одежду», «Кому что нужно».</a:t>
            </a:r>
            <a:endParaRPr lang="ru-RU" dirty="0"/>
          </a:p>
          <a:p>
            <a:pPr lvl="0"/>
            <a:r>
              <a:rPr lang="ru-RU" dirty="0"/>
              <a:t>Продуктивная деятельность детей </a:t>
            </a:r>
            <a:r>
              <a:rPr lang="ru-RU" i="1" dirty="0"/>
              <a:t>«Узоры на одежде»,</a:t>
            </a:r>
            <a:r>
              <a:rPr lang="ru-RU" dirty="0"/>
              <a:t>  </a:t>
            </a:r>
            <a:r>
              <a:rPr lang="ru-RU" i="1" dirty="0"/>
              <a:t>«Раскрашивание тканевой салфетки»</a:t>
            </a:r>
            <a:r>
              <a:rPr lang="ru-RU" dirty="0"/>
              <a:t> .</a:t>
            </a:r>
          </a:p>
          <a:p>
            <a:pPr lvl="0"/>
            <a:r>
              <a:rPr lang="ru-RU" dirty="0"/>
              <a:t>Ознакомление детей с различными </a:t>
            </a:r>
            <a:r>
              <a:rPr lang="ru-RU" u="sng" dirty="0"/>
              <a:t>профессиями</a:t>
            </a:r>
            <a:r>
              <a:rPr lang="ru-RU" dirty="0"/>
              <a:t>: пахарь, сеятель, швея, закройщик, модельер, ткач.</a:t>
            </a:r>
          </a:p>
          <a:p>
            <a:pPr lvl="0"/>
            <a:r>
              <a:rPr lang="ru-RU" dirty="0"/>
              <a:t>Познакомить детей с орудиями труда: игла, напёрсток, лекало, метр, линейка, нитки, ножницы, </a:t>
            </a:r>
            <a:r>
              <a:rPr lang="ru-RU" dirty="0" smtClean="0"/>
              <a:t>булавки.</a:t>
            </a:r>
          </a:p>
          <a:p>
            <a:pPr lvl="0"/>
            <a:r>
              <a:rPr lang="ru-RU" dirty="0" smtClean="0"/>
              <a:t>НОД «Свойства ткани»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5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Решение поставленных задач с детьми и родителями: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Оформление </a:t>
            </a:r>
            <a:r>
              <a:rPr lang="ru-RU" dirty="0"/>
              <a:t>альбома «Ткани»</a:t>
            </a:r>
          </a:p>
          <a:p>
            <a:pPr lvl="0"/>
            <a:r>
              <a:rPr lang="ru-RU" dirty="0"/>
              <a:t>Поход в ателье детей с родителями. </a:t>
            </a:r>
          </a:p>
          <a:p>
            <a:pPr lvl="0"/>
            <a:r>
              <a:rPr lang="ru-RU" dirty="0"/>
              <a:t>Помощь родителей в подборе художественной и познавательной литературы.</a:t>
            </a:r>
          </a:p>
          <a:p>
            <a:pPr lvl="0"/>
            <a:r>
              <a:rPr lang="ru-RU" dirty="0"/>
              <a:t>Помощь родителей в оформлении сюжетно-ролевой игры  «Ателье».</a:t>
            </a:r>
          </a:p>
          <a:p>
            <a:pPr lvl="0"/>
            <a:r>
              <a:rPr lang="ru-RU" dirty="0"/>
              <a:t>Помощь в приобретении различных видов тканей.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4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Использование интернет ресурсов.</a:t>
            </a:r>
          </a:p>
          <a:p>
            <a:pPr lvl="0"/>
            <a:r>
              <a:rPr lang="ru-RU" dirty="0"/>
              <a:t>Шорыгина Т. А. Профессии. Какие они? Книга для воспитателей, гувернеров и родителей. – М.: Издательство ГНОМ и Д, 2005.</a:t>
            </a:r>
          </a:p>
          <a:p>
            <a:pPr lvl="0"/>
            <a:r>
              <a:rPr lang="ru-RU" dirty="0"/>
              <a:t>Нефедова К. П. Инструменты. Какие они? Пособие  для воспитателей, гувернеров и родителей. – М.: Издательство ГНОМ и Д, 2004.</a:t>
            </a:r>
          </a:p>
          <a:p>
            <a:pPr lvl="0"/>
            <a:r>
              <a:rPr lang="ru-RU" dirty="0" err="1"/>
              <a:t>Нищева</a:t>
            </a:r>
            <a:r>
              <a:rPr lang="ru-RU" dirty="0"/>
              <a:t> Н. В. Конспекты подгрупповых логопедических занятий в старшей группе детского сада для детей с ОНР. – СПб.: ДЕТСТВО-ПРЕСС, 2008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3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604"/>
            <a:ext cx="8229600" cy="1008112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ПАСПОРТ ПРОЕКТА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589240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txBody>
          <a:bodyPr>
            <a:noAutofit/>
          </a:bodyPr>
          <a:lstStyle/>
          <a:p>
            <a:r>
              <a:rPr lang="ru-RU" sz="1600" b="1" dirty="0"/>
              <a:t>Тип проекта: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 тематике: познавательно-исследовательский, речевой.</a:t>
            </a:r>
          </a:p>
          <a:p>
            <a:pPr marL="0" indent="0">
              <a:buNone/>
            </a:pPr>
            <a:r>
              <a:rPr lang="ru-RU" sz="1600" dirty="0"/>
              <a:t>По составу участников: групповой.</a:t>
            </a:r>
          </a:p>
          <a:p>
            <a:pPr marL="0" indent="0">
              <a:buNone/>
            </a:pPr>
            <a:r>
              <a:rPr lang="ru-RU" sz="1600" dirty="0"/>
              <a:t>По срокам реализации: краткосрочный.</a:t>
            </a:r>
          </a:p>
          <a:p>
            <a:pPr marL="0" indent="0">
              <a:buNone/>
            </a:pPr>
            <a:r>
              <a:rPr lang="ru-RU" sz="1600" dirty="0"/>
              <a:t>По характеру контактов: Ребёнок и семья в рамках одной группы</a:t>
            </a:r>
          </a:p>
          <a:p>
            <a:pPr marL="0" indent="0">
              <a:buNone/>
            </a:pPr>
            <a:r>
              <a:rPr lang="ru-RU" sz="1600" dirty="0"/>
              <a:t>По характеру участия ребёнка: участник от зарождения идеи до получения результата.</a:t>
            </a:r>
          </a:p>
          <a:p>
            <a:r>
              <a:rPr lang="ru-RU" sz="1600" b="1" dirty="0"/>
              <a:t>Участники проекта: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воспитатели</a:t>
            </a:r>
            <a:r>
              <a:rPr lang="ru-RU" sz="1600" dirty="0"/>
              <a:t>, дети, родители, учитель-логопед.</a:t>
            </a:r>
          </a:p>
          <a:p>
            <a:r>
              <a:rPr lang="ru-RU" sz="1600" b="1" dirty="0"/>
              <a:t>Формы работы: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продуктивная</a:t>
            </a:r>
            <a:r>
              <a:rPr lang="ru-RU" sz="1600" dirty="0"/>
              <a:t>, речевая, познавательная, игровая, работа с родителями</a:t>
            </a:r>
          </a:p>
          <a:p>
            <a:r>
              <a:rPr lang="ru-RU" sz="1600" b="1" dirty="0"/>
              <a:t>Средства реализации: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помощь </a:t>
            </a:r>
            <a:r>
              <a:rPr lang="ru-RU" sz="1600" dirty="0"/>
              <a:t>родителей.</a:t>
            </a:r>
          </a:p>
          <a:p>
            <a:r>
              <a:rPr lang="ru-RU" sz="1600" b="1" dirty="0"/>
              <a:t>Проблема:</a:t>
            </a:r>
            <a:r>
              <a:rPr lang="ru-RU" sz="1600" dirty="0"/>
              <a:t> 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Как </a:t>
            </a:r>
            <a:r>
              <a:rPr lang="ru-RU" sz="1600" dirty="0"/>
              <a:t>нужно потрудиться, чтоб рубашка могла пригодиться?</a:t>
            </a:r>
          </a:p>
          <a:p>
            <a:r>
              <a:rPr lang="ru-RU" sz="1600" b="1" dirty="0"/>
              <a:t>Практическая значимость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актуальность </a:t>
            </a:r>
            <a:r>
              <a:rPr lang="ru-RU" sz="1600" dirty="0"/>
              <a:t>проекта обусловлена необходимостью более глубокого изучения культурных традиций русского народа, воспитанию у детей бережного отношения к одежде и труду людей, ее создавших, а так же повышением уровня исследовательской деятельности детей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dirty="0"/>
              <a:t>Продолжительность проекта</a:t>
            </a:r>
            <a:r>
              <a:rPr lang="ru-RU" sz="1600" dirty="0"/>
              <a:t>: краткосрочный  (с 30.01.2017 по  03.02.2017)</a:t>
            </a:r>
          </a:p>
          <a:p>
            <a:pPr marL="0" indent="0">
              <a:buNone/>
            </a:pPr>
            <a:endParaRPr lang="ru-RU" sz="16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4927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</a:t>
            </a:r>
            <a:r>
              <a:rPr lang="ru-RU" dirty="0"/>
              <a:t>представления детей </a:t>
            </a:r>
            <a:r>
              <a:rPr lang="ru-RU" dirty="0" smtClean="0"/>
              <a:t>о сырье </a:t>
            </a:r>
            <a:r>
              <a:rPr lang="ru-RU" dirty="0"/>
              <a:t>и материалах из которых изготавливают одежду, о создании одежды, познакомить с профессиями </a:t>
            </a:r>
            <a:r>
              <a:rPr lang="ru-RU" u="sng" dirty="0"/>
              <a:t>взрослых</a:t>
            </a:r>
            <a:r>
              <a:rPr lang="ru-RU" dirty="0"/>
              <a:t>: с/х рабочие, ткач, швея.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9321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293096"/>
            <a:ext cx="2592288" cy="243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" y="4968552"/>
            <a:ext cx="2801787" cy="1756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168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667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Познакомить </a:t>
            </a:r>
            <a:r>
              <a:rPr lang="ru-RU" dirty="0"/>
              <a:t>детей из чего изготавливают </a:t>
            </a:r>
            <a:r>
              <a:rPr lang="ru-RU" u="sng" dirty="0"/>
              <a:t>одежду</a:t>
            </a:r>
            <a:r>
              <a:rPr lang="ru-RU" dirty="0"/>
              <a:t>: хлопок, лен, </a:t>
            </a:r>
            <a:r>
              <a:rPr lang="ru-RU" dirty="0" smtClean="0"/>
              <a:t>шерсть</a:t>
            </a:r>
          </a:p>
          <a:p>
            <a:r>
              <a:rPr lang="ru-RU" dirty="0" smtClean="0"/>
              <a:t>Познакомить </a:t>
            </a:r>
            <a:r>
              <a:rPr lang="ru-RU" dirty="0"/>
              <a:t>с историей изготовления одежды нашими </a:t>
            </a:r>
            <a:r>
              <a:rPr lang="ru-RU" dirty="0" smtClean="0"/>
              <a:t>предками,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знания о разнообразии </a:t>
            </a:r>
            <a:r>
              <a:rPr lang="ru-RU" u="sng" dirty="0"/>
              <a:t>одежды</a:t>
            </a:r>
            <a:r>
              <a:rPr lang="ru-RU" dirty="0"/>
              <a:t>: повседневная, рабочая, спортивная, праздничная.</a:t>
            </a:r>
          </a:p>
          <a:p>
            <a:pPr marL="0" indent="0">
              <a:buNone/>
            </a:pPr>
            <a:r>
              <a:rPr lang="ru-RU" i="1" dirty="0" smtClean="0"/>
              <a:t>Развивающие:</a:t>
            </a:r>
            <a:endParaRPr lang="ru-RU" dirty="0"/>
          </a:p>
          <a:p>
            <a:r>
              <a:rPr lang="ru-RU" dirty="0" smtClean="0"/>
              <a:t>Развивать </a:t>
            </a:r>
            <a:r>
              <a:rPr lang="ru-RU" dirty="0"/>
              <a:t>творчество и фантазию, мышление и любознательность, наблюдательность и воображение.</a:t>
            </a:r>
          </a:p>
          <a:p>
            <a:pPr lvl="0"/>
            <a:r>
              <a:rPr lang="ru-RU" dirty="0"/>
              <a:t>Обогащать словарь детей. Научить детей концентрировать внимание и высказывать собственное мнение.</a:t>
            </a:r>
          </a:p>
          <a:p>
            <a:pPr marL="0" indent="0">
              <a:buNone/>
            </a:pPr>
            <a:r>
              <a:rPr lang="ru-RU" i="1" dirty="0"/>
              <a:t>Воспитательные:</a:t>
            </a:r>
            <a:endParaRPr lang="ru-RU" dirty="0"/>
          </a:p>
          <a:p>
            <a:pPr lvl="0"/>
            <a:r>
              <a:rPr lang="ru-RU" dirty="0"/>
              <a:t>Воспитывать уважительное отношение к труду людей, принимавших участие в изготовлении одежды; национальную гордость за мастерство народа.</a:t>
            </a:r>
          </a:p>
          <a:p>
            <a:pPr lvl="0"/>
            <a:r>
              <a:rPr lang="ru-RU" dirty="0"/>
              <a:t>Формировать эстетическое отношение к окружающей действительности.</a:t>
            </a:r>
          </a:p>
          <a:p>
            <a:pPr lvl="0"/>
            <a:r>
              <a:rPr lang="ru-RU" dirty="0"/>
              <a:t>Формировать у детей положительную эмоциональную отзывчивость при рассматривании одежды.</a:t>
            </a:r>
          </a:p>
          <a:p>
            <a:r>
              <a:rPr lang="ru-RU" dirty="0"/>
              <a:t>Доставить детям радость от полученных впечатлений</a:t>
            </a:r>
          </a:p>
        </p:txBody>
      </p:sp>
    </p:spTree>
    <p:extLst>
      <p:ext uri="{BB962C8B-B14F-4D97-AF65-F5344CB8AC3E}">
        <p14:creationId xmlns:p14="http://schemas.microsoft.com/office/powerpoint/2010/main" val="3820027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Предполагаемый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7"/>
          </a:xfrm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Обогащение словаря детей, расширение представлений о многообразии тканей.</a:t>
            </a:r>
          </a:p>
          <a:p>
            <a:pPr lvl="0"/>
            <a:r>
              <a:rPr lang="ru-RU" dirty="0"/>
              <a:t>Овладение детьми знаниями о том, из чего делают одежду,</a:t>
            </a:r>
          </a:p>
          <a:p>
            <a:pPr lvl="0"/>
            <a:r>
              <a:rPr lang="ru-RU" dirty="0"/>
              <a:t>Развитие творческих потенциалов у детей,</a:t>
            </a:r>
          </a:p>
          <a:p>
            <a:pPr lvl="0"/>
            <a:r>
              <a:rPr lang="ru-RU" dirty="0"/>
              <a:t>Достижения результатов в совместной деятельности детей и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35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с родителями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Помощь родителей в подборе художественной и познавательной литературы.</a:t>
            </a:r>
          </a:p>
          <a:p>
            <a:pPr lvl="0"/>
            <a:r>
              <a:rPr lang="ru-RU" dirty="0"/>
              <a:t>Помощь родителей в оформлении сюжетно-ролевой игры  «Ателье».</a:t>
            </a:r>
          </a:p>
          <a:p>
            <a:pPr lvl="0"/>
            <a:r>
              <a:rPr lang="ru-RU" dirty="0"/>
              <a:t>Помощь в приобретении различных видов тканей.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05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Этапы работы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u="sng" dirty="0"/>
              <a:t>I этап: подготовительный</a:t>
            </a:r>
          </a:p>
          <a:p>
            <a:r>
              <a:rPr lang="ru-RU" dirty="0" smtClean="0"/>
              <a:t>систематизация </a:t>
            </a:r>
            <a:r>
              <a:rPr lang="ru-RU" dirty="0"/>
              <a:t>и подборка методической, научно-популярной, детской литературы.</a:t>
            </a:r>
          </a:p>
          <a:p>
            <a:r>
              <a:rPr lang="ru-RU" dirty="0" smtClean="0"/>
              <a:t>довести </a:t>
            </a:r>
            <a:r>
              <a:rPr lang="ru-RU" dirty="0"/>
              <a:t>до участников </a:t>
            </a:r>
            <a:r>
              <a:rPr lang="ru-RU" b="1" dirty="0"/>
              <a:t>проекта </a:t>
            </a:r>
            <a:r>
              <a:rPr lang="ru-RU" dirty="0"/>
              <a:t>важность данной проблемы</a:t>
            </a:r>
          </a:p>
          <a:p>
            <a:r>
              <a:rPr lang="ru-RU" dirty="0" smtClean="0"/>
              <a:t>подобрать </a:t>
            </a:r>
            <a:r>
              <a:rPr lang="ru-RU" dirty="0"/>
              <a:t>материалы, игрушки, атрибуты для игровой деятельности</a:t>
            </a:r>
          </a:p>
          <a:p>
            <a:r>
              <a:rPr lang="ru-RU" dirty="0" smtClean="0"/>
              <a:t>составить </a:t>
            </a:r>
            <a:r>
              <a:rPr lang="ru-RU" dirty="0"/>
              <a:t>перспективный план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конспектов НООД</a:t>
            </a:r>
          </a:p>
          <a:p>
            <a:r>
              <a:rPr lang="ru-RU" dirty="0" smtClean="0"/>
              <a:t>консультации</a:t>
            </a:r>
            <a:r>
              <a:rPr lang="ru-RU" u="sng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36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Этапы работы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/>
              <a:t>II этап: реализация  </a:t>
            </a:r>
            <a:r>
              <a:rPr lang="ru-RU" i="1" u="sng" dirty="0" smtClean="0"/>
              <a:t>проекта </a:t>
            </a:r>
          </a:p>
          <a:p>
            <a:pPr marL="0" indent="0">
              <a:buNone/>
            </a:pPr>
            <a:r>
              <a:rPr lang="ru-RU" i="1" u="sng" dirty="0" smtClean="0">
                <a:hlinkClick r:id="rId2"/>
              </a:rPr>
              <a:t>План реализации проекта</a:t>
            </a:r>
            <a:endParaRPr lang="ru-RU" i="1" u="sng" dirty="0" smtClean="0"/>
          </a:p>
          <a:p>
            <a:r>
              <a:rPr lang="ru-RU" sz="2800" dirty="0" smtClean="0">
                <a:hlinkClick r:id="rId3"/>
              </a:rPr>
              <a:t>Викторина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Презентация </a:t>
            </a:r>
            <a:r>
              <a:rPr lang="ru-RU" sz="2800" dirty="0" smtClean="0">
                <a:hlinkClick r:id="rId4"/>
              </a:rPr>
              <a:t>«Как рубашка в поле выросла»</a:t>
            </a:r>
            <a:endParaRPr lang="ru-RU" sz="2800" dirty="0" smtClean="0"/>
          </a:p>
          <a:p>
            <a:r>
              <a:rPr lang="ru-RU" sz="2800" dirty="0" smtClean="0"/>
              <a:t>Цикл занятий </a:t>
            </a:r>
            <a:r>
              <a:rPr lang="ru-RU" sz="2800" dirty="0" smtClean="0">
                <a:hlinkClick r:id="rId5"/>
              </a:rPr>
              <a:t>«Как ткани ткут и нити прядут»</a:t>
            </a:r>
            <a:endParaRPr lang="ru-RU" sz="2800" dirty="0" smtClean="0"/>
          </a:p>
          <a:p>
            <a:r>
              <a:rPr lang="ru-RU" sz="2800" dirty="0" smtClean="0"/>
              <a:t>Конспект </a:t>
            </a:r>
            <a:r>
              <a:rPr lang="ru-RU" sz="2800" dirty="0" smtClean="0">
                <a:hlinkClick r:id="rId6"/>
              </a:rPr>
              <a:t>«Откуда в доме появляется одежда»</a:t>
            </a:r>
            <a:endParaRPr lang="ru-RU" sz="2800" i="1" u="sng" dirty="0" smtClean="0"/>
          </a:p>
          <a:p>
            <a:r>
              <a:rPr lang="ru-RU" sz="2800" dirty="0" smtClean="0"/>
              <a:t>Конспект </a:t>
            </a:r>
            <a:r>
              <a:rPr lang="ru-RU" sz="2800" dirty="0" smtClean="0">
                <a:hlinkClick r:id="rId7"/>
              </a:rPr>
              <a:t>«Свойства ткани»</a:t>
            </a:r>
            <a:endParaRPr lang="ru-RU" sz="2800" dirty="0" smtClean="0"/>
          </a:p>
          <a:p>
            <a:r>
              <a:rPr lang="ru-RU" sz="2800" dirty="0"/>
              <a:t>П</a:t>
            </a:r>
            <a:r>
              <a:rPr lang="ru-RU" sz="2800" dirty="0" smtClean="0"/>
              <a:t>росмотр </a:t>
            </a:r>
            <a:r>
              <a:rPr lang="ru-RU" sz="2800" dirty="0">
                <a:hlinkClick r:id="rId8"/>
              </a:rPr>
              <a:t>видео</a:t>
            </a:r>
            <a:r>
              <a:rPr lang="ru-RU" sz="2800" dirty="0"/>
              <a:t> К. Ушинский «Как рубашка в поле выросла» </a:t>
            </a:r>
            <a:r>
              <a:rPr lang="ru-RU" sz="2800" dirty="0" smtClean="0"/>
              <a:t>30.01.2017</a:t>
            </a:r>
            <a:endParaRPr lang="ru-RU" sz="2800" i="1" u="sng" dirty="0" smtClean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988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ролевая игра «Ателье»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 descr="C:\Documents and Settings\Администратор\Мои документы\ФОТО АТЕЛЬЕ\CAM022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064924" cy="304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Мои документы\ФОТО АТЕЛЬЕ\CAM022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05" y="1196752"/>
            <a:ext cx="4277995" cy="320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Мои документы\ФОТО АТЕЛЬЕ\CAM022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77" y="3690753"/>
            <a:ext cx="4199255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429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 «КАК РУБАШКА В ПОЛЕ ВЫРОСЛА»</vt:lpstr>
      <vt:lpstr>ПАСПОРТ ПРОЕКТА</vt:lpstr>
      <vt:lpstr>Цель проекта</vt:lpstr>
      <vt:lpstr> Задачи </vt:lpstr>
      <vt:lpstr>Предполагаемый результат</vt:lpstr>
      <vt:lpstr>Работа с родителями</vt:lpstr>
      <vt:lpstr>Этапы работы над проектом</vt:lpstr>
      <vt:lpstr>Этапы работы над проектом</vt:lpstr>
      <vt:lpstr>Сюжетно – ролевая игра «Ателье»</vt:lpstr>
      <vt:lpstr>Решение поставленных задач с детьми </vt:lpstr>
      <vt:lpstr>Решение поставленных задач с детьми и родителями: </vt:lpstr>
      <vt:lpstr>Список литературы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«КАК РУБАШКА В ПОЛЕ ВЫРОСЛА»</dc:title>
  <cp:lastModifiedBy>Власенко </cp:lastModifiedBy>
  <cp:revision>24</cp:revision>
  <dcterms:modified xsi:type="dcterms:W3CDTF">2017-11-24T16:47:42Z</dcterms:modified>
</cp:coreProperties>
</file>