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74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77;&#1079;&#1077;&#1085;&#1090;&#1072;&#1094;&#1080;&#1103;%20&#1087;&#1088;&#1086;&#1077;&#1082;&#1090;&#1072;%20&#1042;&#1089;&#1077;&#1093;%20&#1074;&#1072;&#1078;&#1085;&#1077;&#1081;%20&#1085;&#1072;%20&#1089;&#1074;&#1077;&#1090;&#1077;%20-%20&#1084;&#1072;&#1084;&#1072;.ppt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app.goo.gl/Y4zYNz15nJfPM9ow8" TargetMode="External"/><Relationship Id="rId2" Type="http://schemas.openxmlformats.org/officeDocument/2006/relationships/hyperlink" Target="https://docs.google.com/document/d/1MwFsuwSwjS0M1hG23uNB0LIyt1SDSdyo/edit?usp=sharing&amp;ouid=109389818406303978052&amp;rtpof=true&amp;sd=tru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80;&#1082;&#1086;&#1083;&#1072;&#1081;\Downloads\VID-20221124-WA0006.mp4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87220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ко Дню Матери 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«Всех важней на свете - МАМА»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92888" cy="1752600"/>
          </a:xfrm>
        </p:spPr>
        <p:txBody>
          <a:bodyPr>
            <a:noAutofit/>
          </a:bodyPr>
          <a:lstStyle/>
          <a:p>
            <a:pPr algn="r"/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</a:rPr>
              <a:t>Над проектом работали: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Власенко Н.В., воспитатель высшей кв. категории, 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Константинова М.А. воспитатель,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сзд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Емельянова Ю.Н., учитель-логопед высшей кв. категории,</a:t>
            </a:r>
          </a:p>
          <a:p>
            <a:pPr algn="r"/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Гринкевич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С. А., музыкальный руководитель высшей кв. категории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60648"/>
            <a:ext cx="7560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МАДОУ «Детский сад комбинированного вида №4 «Солнышко»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285293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Логопедическая группа (5 – 7 лет)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069" y="6093296"/>
            <a:ext cx="115448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Арамиль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2022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2 этап. Практический (выполнение проекта)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Проведение с детьми бесед.</a:t>
            </a:r>
          </a:p>
          <a:p>
            <a:pPr lvl="0"/>
            <a:r>
              <a:rPr lang="ru-RU" dirty="0" smtClean="0"/>
              <a:t>Проведение подвижных, дидактических, сюжетно-ролевых игр.</a:t>
            </a:r>
          </a:p>
          <a:p>
            <a:pPr lvl="0"/>
            <a:r>
              <a:rPr lang="ru-RU" dirty="0" smtClean="0"/>
              <a:t>Чтение художественной литературы детям (заучивание стихов, загадывание загадок по  теме), оформление выставки книг. Рассматривание картин, выставка рисунков «Портрет моей мамы»,  изготовление подарков-сюрпризов, выпуск фотогазеты.</a:t>
            </a:r>
          </a:p>
          <a:p>
            <a:pPr lvl="0"/>
            <a:r>
              <a:rPr lang="ru-RU" dirty="0" smtClean="0"/>
              <a:t>Прослушивание  песен о маме и разучивании некоторых из них.</a:t>
            </a:r>
          </a:p>
          <a:p>
            <a:pPr lvl="0"/>
            <a:r>
              <a:rPr lang="ru-RU" dirty="0" smtClean="0"/>
              <a:t>НОД «Наша любимая мама» и др.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иколай\Downloads\20221123_111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1293608" cy="17248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Игровая деятельность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396044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Словесные игры: «Как зовут твою маму», «Назови ласково», «Профессия мамы», «Мамочка».</a:t>
            </a:r>
          </a:p>
          <a:p>
            <a:r>
              <a:rPr lang="ru-RU" dirty="0" smtClean="0"/>
              <a:t>Сюжетно-ролевые игры:</a:t>
            </a:r>
          </a:p>
          <a:p>
            <a:r>
              <a:rPr lang="ru-RU" dirty="0" smtClean="0"/>
              <a:t>Дидактические игры: «Собери букет», «Подбери наряд на праздник», «Мама - детёныши»</a:t>
            </a:r>
          </a:p>
          <a:p>
            <a:endParaRPr lang="ru-RU" dirty="0" smtClean="0"/>
          </a:p>
        </p:txBody>
      </p:sp>
      <p:pic>
        <p:nvPicPr>
          <p:cNvPr id="9217" name="Picture 1" descr="C:\Users\Николай\Downloads\20221123_111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1350150" cy="1800200"/>
          </a:xfrm>
          <a:prstGeom prst="rect">
            <a:avLst/>
          </a:prstGeom>
          <a:noFill/>
        </p:spPr>
      </p:pic>
      <p:pic>
        <p:nvPicPr>
          <p:cNvPr id="9220" name="Picture 4" descr="C:\Users\Николай\Downloads\20221123_111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8174" y="2204864"/>
            <a:ext cx="1350150" cy="1800200"/>
          </a:xfrm>
          <a:prstGeom prst="rect">
            <a:avLst/>
          </a:prstGeom>
          <a:noFill/>
        </p:spPr>
      </p:pic>
      <p:pic>
        <p:nvPicPr>
          <p:cNvPr id="9219" name="Picture 3" descr="C:\Users\Николай\Downloads\20221123_1115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980728"/>
            <a:ext cx="1296144" cy="172819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Речевое развитие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Творческое рассказывание детей по темам: «Как я помогаю маме, бабушке», «Выходной день в моей семье» и др.</a:t>
            </a:r>
          </a:p>
          <a:p>
            <a:r>
              <a:rPr lang="ru-RU" dirty="0" smtClean="0"/>
              <a:t>Беседы с детьми «Где и с кем я живу?», «Как и чем можно порадовать близких», «Профессия моей мамы»,</a:t>
            </a:r>
          </a:p>
          <a:p>
            <a:r>
              <a:rPr lang="ru-RU" dirty="0" smtClean="0"/>
              <a:t>Ситуативные разговоры с детьми («Ласковые слова».).</a:t>
            </a:r>
          </a:p>
          <a:p>
            <a:r>
              <a:rPr lang="ru-RU" dirty="0" smtClean="0"/>
              <a:t>Пословицы и поговорки о матери, семье.</a:t>
            </a:r>
          </a:p>
          <a:p>
            <a:r>
              <a:rPr lang="ru-RU" dirty="0" smtClean="0">
                <a:hlinkClick r:id="rId2" action="ppaction://hlinkpres?slideindex=1&amp;slidetitle="/>
              </a:rPr>
              <a:t>Чтение художественной  литературы о матери, семье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А. </a:t>
            </a:r>
            <a:r>
              <a:rPr lang="ru-RU" dirty="0" err="1" smtClean="0"/>
              <a:t>Барто</a:t>
            </a:r>
            <a:r>
              <a:rPr lang="ru-RU" dirty="0" smtClean="0"/>
              <a:t>  «Разлука», «Мама поёт», Н. </a:t>
            </a:r>
            <a:r>
              <a:rPr lang="ru-RU" dirty="0" err="1" smtClean="0"/>
              <a:t>Саконская</a:t>
            </a:r>
            <a:r>
              <a:rPr lang="ru-RU" dirty="0" smtClean="0"/>
              <a:t>  «Разговор о маме», В.Берестов  «Праздник мам», Е. Благинина «Мамин день», Э. Успенский «Если был бы я девчонкой», Б.Емельянов «Мамины руки». Э. </a:t>
            </a:r>
            <a:r>
              <a:rPr lang="ru-RU" dirty="0" err="1" smtClean="0"/>
              <a:t>Мошковская</a:t>
            </a:r>
            <a:r>
              <a:rPr lang="ru-RU" dirty="0" smtClean="0"/>
              <a:t>  «Я маму мою обидел…», Михалков С. «А что у вас?», </a:t>
            </a:r>
            <a:r>
              <a:rPr lang="ru-RU" dirty="0" err="1" smtClean="0"/>
              <a:t>Раджаб</a:t>
            </a:r>
            <a:r>
              <a:rPr lang="ru-RU" dirty="0" smtClean="0"/>
              <a:t> У. «Мамочка», Цыферов Г. «Как стать большим»,Т.З. </a:t>
            </a:r>
            <a:r>
              <a:rPr lang="ru-RU" dirty="0" err="1" smtClean="0"/>
              <a:t>Прописнов</a:t>
            </a:r>
            <a:r>
              <a:rPr lang="ru-RU" dirty="0" smtClean="0"/>
              <a:t>  «Как котёнок маму искал».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Социально-коммуникативное развитие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Консультация для родителей «Играйте вместе с детьми»</a:t>
            </a:r>
            <a:endParaRPr lang="ru-RU" dirty="0" smtClean="0"/>
          </a:p>
          <a:p>
            <a:r>
              <a:rPr lang="ru-RU" dirty="0" err="1" smtClean="0">
                <a:hlinkClick r:id="rId3"/>
              </a:rPr>
              <a:t>Слайд-щоу</a:t>
            </a:r>
            <a:r>
              <a:rPr lang="ru-RU" dirty="0" smtClean="0">
                <a:hlinkClick r:id="rId3"/>
              </a:rPr>
              <a:t>  «Мама – самый лучший друг».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Художественно-эстетическое развитие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Николай\Downloads\20221117_102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2292080" cy="3056107"/>
          </a:xfrm>
          <a:prstGeom prst="rect">
            <a:avLst/>
          </a:prstGeom>
          <a:noFill/>
        </p:spPr>
      </p:pic>
      <p:pic>
        <p:nvPicPr>
          <p:cNvPr id="1026" name="Picture 2" descr="C:\Users\Николай\Downloads\20221117_1026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1913260" cy="2551014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20221117_102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836712"/>
            <a:ext cx="2112060" cy="2816080"/>
          </a:xfrm>
          <a:prstGeom prst="rect">
            <a:avLst/>
          </a:prstGeom>
          <a:noFill/>
        </p:spPr>
      </p:pic>
      <p:pic>
        <p:nvPicPr>
          <p:cNvPr id="1029" name="Picture 5" descr="C:\Users\Николай\Downloads\20221117_1027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356992"/>
            <a:ext cx="2256076" cy="3008102"/>
          </a:xfrm>
          <a:prstGeom prst="rect">
            <a:avLst/>
          </a:prstGeom>
          <a:noFill/>
        </p:spPr>
      </p:pic>
      <p:pic>
        <p:nvPicPr>
          <p:cNvPr id="1030" name="Picture 6" descr="C:\Users\Николай\Downloads\20221117_102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196752"/>
            <a:ext cx="2052228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07904" y="58052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Рисование «Портрет моей мамочки»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Николай\Downloads\20221124_1219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005064"/>
            <a:ext cx="2375248" cy="17814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Художественный труд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Николай\Downloads\IMG-20221118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1782198" cy="2376264"/>
          </a:xfrm>
          <a:prstGeom prst="rect">
            <a:avLst/>
          </a:prstGeom>
          <a:noFill/>
        </p:spPr>
      </p:pic>
      <p:pic>
        <p:nvPicPr>
          <p:cNvPr id="1027" name="Picture 3" descr="C:\Users\Николай\Downloads\IMG-20221118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08720"/>
            <a:ext cx="1782198" cy="2376264"/>
          </a:xfrm>
          <a:prstGeom prst="rect">
            <a:avLst/>
          </a:prstGeom>
          <a:noFill/>
        </p:spPr>
      </p:pic>
      <p:pic>
        <p:nvPicPr>
          <p:cNvPr id="1028" name="Picture 4" descr="C:\Users\Николай\Downloads\20221114_164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340768"/>
            <a:ext cx="1728192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75856" y="3501008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Подарок для мамочки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Николай\Downloads\20221125_11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429000"/>
            <a:ext cx="2058054" cy="2744072"/>
          </a:xfrm>
          <a:prstGeom prst="rect">
            <a:avLst/>
          </a:prstGeom>
          <a:noFill/>
        </p:spPr>
      </p:pic>
      <p:pic>
        <p:nvPicPr>
          <p:cNvPr id="2051" name="Picture 3" descr="C:\Users\Николай\Downloads\20221125_110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429000"/>
            <a:ext cx="1944216" cy="2592288"/>
          </a:xfrm>
          <a:prstGeom prst="rect">
            <a:avLst/>
          </a:prstGeom>
          <a:noFill/>
        </p:spPr>
      </p:pic>
      <p:pic>
        <p:nvPicPr>
          <p:cNvPr id="2052" name="Picture 4" descr="C:\Users\Николай\Downloads\20221125_110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077072"/>
            <a:ext cx="1842030" cy="24560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 этап.  Заключительный (результаты)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Альбом  «Моя семья».</a:t>
            </a:r>
          </a:p>
          <a:p>
            <a:pPr lvl="0"/>
            <a:r>
              <a:rPr lang="ru-RU" dirty="0" smtClean="0"/>
              <a:t>Подарки для мам и бабушек.</a:t>
            </a:r>
          </a:p>
          <a:p>
            <a:pPr lvl="0"/>
            <a:r>
              <a:rPr lang="ru-RU" dirty="0" smtClean="0"/>
              <a:t>Совместное мероприятие для родителей и детей.</a:t>
            </a:r>
          </a:p>
          <a:p>
            <a:endParaRPr lang="ru-RU" dirty="0"/>
          </a:p>
        </p:txBody>
      </p:sp>
      <p:pic>
        <p:nvPicPr>
          <p:cNvPr id="1026" name="Picture 2" descr="C:\Users\Николай\Downloads\IMG-20221124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33056"/>
            <a:ext cx="2664296" cy="2578490"/>
          </a:xfrm>
          <a:prstGeom prst="rect">
            <a:avLst/>
          </a:prstGeom>
          <a:noFill/>
        </p:spPr>
      </p:pic>
      <p:pic>
        <p:nvPicPr>
          <p:cNvPr id="6" name="VID-20221124-WA000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64088" y="386104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dirty="0" smtClean="0">
                <a:solidFill>
                  <a:srgbClr val="0070C0"/>
                </a:solidFill>
              </a:rPr>
              <a:t>Работа по проекту с родителями: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Консультирование родителей по теме проекта.</a:t>
            </a:r>
          </a:p>
          <a:p>
            <a:r>
              <a:rPr lang="ru-RU" dirty="0" smtClean="0"/>
              <a:t>Помощь в оформлении фотоальбома.</a:t>
            </a:r>
          </a:p>
          <a:p>
            <a:r>
              <a:rPr lang="ru-RU" dirty="0" smtClean="0"/>
              <a:t>Совместное оформление групповой комнаты шарами.</a:t>
            </a:r>
          </a:p>
          <a:p>
            <a:r>
              <a:rPr lang="ru-RU" dirty="0" smtClean="0"/>
              <a:t>Участие в празднике «Всех важней на свете - мама».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70C0"/>
                </a:solidFill>
              </a:rPr>
              <a:t>Ожидаемые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Дети освоили смысл ключевых понятий проекта: «уважительность», «заботливость», «внимательность».</a:t>
            </a:r>
          </a:p>
          <a:p>
            <a:r>
              <a:rPr lang="ru-RU" dirty="0" smtClean="0"/>
              <a:t> Дети стали внимательнее и уважительнее относиться к близким людям, в данном случае, к маме.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Программно-методическое обеспечение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    «Воспитание нравственных качеств у детей» А. А. Лопатина, М. В.          </a:t>
            </a:r>
            <a:r>
              <a:rPr lang="ru-RU" dirty="0" err="1" smtClean="0"/>
              <a:t>Скребцова</a:t>
            </a:r>
            <a:r>
              <a:rPr lang="ru-RU" dirty="0" smtClean="0"/>
              <a:t>. М., 2008.</a:t>
            </a:r>
          </a:p>
          <a:p>
            <a:r>
              <a:rPr lang="ru-RU" dirty="0" smtClean="0"/>
              <a:t>2.     «Нравственное воспитание в детском саду» В. И. Петрова, Т. Д. </a:t>
            </a:r>
            <a:r>
              <a:rPr lang="ru-RU" dirty="0" err="1" smtClean="0"/>
              <a:t>Стульник</a:t>
            </a:r>
            <a:r>
              <a:rPr lang="ru-RU" dirty="0" smtClean="0"/>
              <a:t>. М., 2006.</a:t>
            </a:r>
          </a:p>
          <a:p>
            <a:r>
              <a:rPr lang="ru-RU" dirty="0" smtClean="0"/>
              <a:t>3. Интернет ресурсы.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Паспорт проекта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1125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Авторы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Власенко Нина Владимировна, воспитатель, высшей кв. категории.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Константинова Маргарита Александровна,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воспитатель,СЗД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Емельянова Юлия Николаевна, учитель-логопед,  высшей кв. категории.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Гринкевич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Светлана Анатольевна, музыкальный руководитель, высшей кв. категории.  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среднесрочный (с 09.11.2022г. по 28.11.2022г.)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групповой, речевой, игровой, творческо-познавательный.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воспитатели, учитель-логопед, музыкальный руководитель,  дети логопедической группы  и их родители.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Возраст детей: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5-7 лет.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Актуальность: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Воспитание доброжелательного отношения к маме, уважение к старшему поколению, воспитывать уважение к семейным традициям и ценностям. 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7410" name="Picture 2" descr="Картинки с Днем матери 2017 подруге и для детей: Скачать бесплатно красивые  и прикольные картинки с надписями на День матер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4302646" cy="27536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Цель: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осознанное понимание значимости матерей в жизни детей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16386" name="AutoShape 2" descr="День матери. Сценарий праздника для детей подготовительной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О празднике День матер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 descr="C:\Users\Николай\Downloads\10537_bb6694cafeb7281a89c23648431e4f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284984"/>
            <a:ext cx="5962650" cy="29622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Задачи: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углубить знания детей о роли мамы в их жизни;</a:t>
            </a:r>
            <a:endParaRPr lang="ru-RU" b="1" dirty="0" smtClean="0"/>
          </a:p>
          <a:p>
            <a:r>
              <a:rPr lang="ru-RU" dirty="0" smtClean="0"/>
              <a:t> способствовать сплочению коллектива родители-дети; привлечь родителей к работе над проектом;</a:t>
            </a:r>
            <a:endParaRPr lang="ru-RU" b="1" dirty="0" smtClean="0"/>
          </a:p>
          <a:p>
            <a:r>
              <a:rPr lang="ru-RU" dirty="0" smtClean="0"/>
              <a:t> способствовать развитию детской речи через выразительное чтение стихов, пословиц, составление рассказов о маме;</a:t>
            </a:r>
            <a:endParaRPr lang="ru-RU" b="1" dirty="0" smtClean="0"/>
          </a:p>
          <a:p>
            <a:r>
              <a:rPr lang="ru-RU" dirty="0" smtClean="0"/>
              <a:t> развивать творческие способности, желание делать подарки маме;</a:t>
            </a:r>
            <a:endParaRPr lang="ru-RU" b="1" dirty="0" smtClean="0"/>
          </a:p>
          <a:p>
            <a:r>
              <a:rPr lang="ru-RU" dirty="0" smtClean="0"/>
              <a:t> воспитывать доброе, заботливое отношение к маме.  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5361" name="Picture 1" descr="C:\Users\Николай\Downloads\p332_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373216"/>
            <a:ext cx="1958783" cy="130398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Проблема: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Дети не понимают значение праздника День матери, путают его с Международным женским днем, не знают, что это семейный праздник и какого почтения заслуживает мама. Мало знают о роли матери и семьи в жизни человека. Не знают полного имени, отчества мамы. Мало кто знает, где и кем работает мама. Проблема значимая для детей, на решение которой направлен проект - преобладание у детей потребительского отношения к маме.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Предполагаемый результат: 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 Усвоение детьми разницы в похожих праздничных днях.</a:t>
            </a:r>
          </a:p>
          <a:p>
            <a:r>
              <a:rPr lang="ru-RU" dirty="0" smtClean="0"/>
              <a:t> Владение понятием «Семья», расширение информации о своей семье.</a:t>
            </a:r>
          </a:p>
          <a:p>
            <a:r>
              <a:rPr lang="ru-RU" dirty="0" smtClean="0"/>
              <a:t> Составление рассказов о своей матери и семье.</a:t>
            </a:r>
          </a:p>
          <a:p>
            <a:r>
              <a:rPr lang="ru-RU" dirty="0" smtClean="0"/>
              <a:t> Проявление заботы и уважения ко всем членам семьи.</a:t>
            </a:r>
          </a:p>
          <a:p>
            <a:r>
              <a:rPr lang="ru-RU" dirty="0" smtClean="0"/>
              <a:t> Умение организовать сюжетно-ролевые игры на основе имеющихся знаний о семье.</a:t>
            </a:r>
          </a:p>
          <a:p>
            <a:r>
              <a:rPr lang="ru-RU" dirty="0" smtClean="0"/>
              <a:t> Улучшение взаимоотношений в семье между разными поколениями, через совместную деятельность и праздничную атмосферу, созданную в детском саду.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Продукт проектной деятельности: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Выпуск  фотогазеты ко Дню матери (мамы с детьми).</a:t>
            </a:r>
          </a:p>
          <a:p>
            <a:r>
              <a:rPr lang="ru-RU" dirty="0" smtClean="0"/>
              <a:t>Организация выставок рисунков (портретов мам), наглядной информации в групповых  раздевалках  о семье, маме.</a:t>
            </a:r>
          </a:p>
          <a:p>
            <a:r>
              <a:rPr lang="ru-RU" dirty="0" smtClean="0"/>
              <a:t> Изготовление  детьми подарков-сюрпризов мамам (Цветок в стакане с зелёной травкой, выращенной детьми.).</a:t>
            </a:r>
          </a:p>
          <a:p>
            <a:r>
              <a:rPr lang="ru-RU" dirty="0" smtClean="0"/>
              <a:t>Видеоролик «Наши мамы».</a:t>
            </a:r>
          </a:p>
          <a:p>
            <a:r>
              <a:rPr lang="ru-RU" dirty="0" smtClean="0"/>
              <a:t>Оформление групповой комнаты шарами (силами родителей и воспитателей).</a:t>
            </a:r>
          </a:p>
          <a:p>
            <a:r>
              <a:rPr lang="ru-RU" dirty="0" smtClean="0"/>
              <a:t>Совместное мероприятие для родителей с использованием ИКТ.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1 этап.  Организационный (подготовительный)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Составление паспорта проекта.</a:t>
            </a:r>
          </a:p>
          <a:p>
            <a:pPr lvl="0"/>
            <a:r>
              <a:rPr lang="ru-RU" dirty="0" smtClean="0"/>
              <a:t>Подбор детской художественной литературы для чтения детям, заучивания.</a:t>
            </a:r>
          </a:p>
          <a:p>
            <a:pPr lvl="0"/>
            <a:r>
              <a:rPr lang="ru-RU" dirty="0" smtClean="0"/>
              <a:t>Работа с методическим материалом, литературой по данной теме.</a:t>
            </a:r>
          </a:p>
          <a:p>
            <a:pPr lvl="0"/>
            <a:r>
              <a:rPr lang="ru-RU" dirty="0" smtClean="0"/>
              <a:t>Сбор фотоматериала.</a:t>
            </a:r>
          </a:p>
          <a:p>
            <a:pPr lvl="0"/>
            <a:r>
              <a:rPr lang="ru-RU" dirty="0" smtClean="0"/>
              <a:t>Разработка проекта и конспектов к нему.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669</Words>
  <Application>Microsoft Office PowerPoint</Application>
  <PresentationFormat>Экран (4:3)</PresentationFormat>
  <Paragraphs>94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Проект ко Дню Матери  «Всех важней на свете - МАМА»   </vt:lpstr>
      <vt:lpstr> Паспорт проекта </vt:lpstr>
      <vt:lpstr> Актуальность:  </vt:lpstr>
      <vt:lpstr>Цель: </vt:lpstr>
      <vt:lpstr> Задачи:  </vt:lpstr>
      <vt:lpstr>Проблема: </vt:lpstr>
      <vt:lpstr> Предполагаемый результат:   </vt:lpstr>
      <vt:lpstr> Продукт проектной деятельности: </vt:lpstr>
      <vt:lpstr> 1 этап.  Организационный (подготовительный) </vt:lpstr>
      <vt:lpstr> 2 этап. Практический (выполнение проекта) </vt:lpstr>
      <vt:lpstr>Игровая деятельность</vt:lpstr>
      <vt:lpstr>Речевое развитие</vt:lpstr>
      <vt:lpstr>Социально-коммуникативное развитие</vt:lpstr>
      <vt:lpstr>Художественно-эстетическое развитие</vt:lpstr>
      <vt:lpstr>Художественный труд</vt:lpstr>
      <vt:lpstr> 3 этап.  Заключительный (результаты) </vt:lpstr>
      <vt:lpstr> Работа по проекту с родителями:  </vt:lpstr>
      <vt:lpstr> Ожидаемые результаты </vt:lpstr>
      <vt:lpstr>  Программно-методическое обеспечение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143</cp:revision>
  <dcterms:created xsi:type="dcterms:W3CDTF">2022-11-09T11:14:08Z</dcterms:created>
  <dcterms:modified xsi:type="dcterms:W3CDTF">2022-11-26T14:33:05Z</dcterms:modified>
</cp:coreProperties>
</file>