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64" r:id="rId13"/>
    <p:sldId id="261" r:id="rId14"/>
    <p:sldId id="263" r:id="rId15"/>
    <p:sldId id="258" r:id="rId16"/>
    <p:sldId id="274" r:id="rId17"/>
    <p:sldId id="275" r:id="rId18"/>
    <p:sldId id="26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E175-EA97-4EC8-AD29-68F4C9BA4CD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37E1-3578-463C-BC54-E6867AAF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уточнить и систематизировать знания детей о характерных признаках весны. Расширять и обогащать знания у старших дошкольников о многообразии профессий взрослых в ближайшем окружении. </a:t>
            </a:r>
            <a:r>
              <a:rPr lang="ru-RU" b="0" dirty="0" smtClean="0"/>
              <a:t> </a:t>
            </a:r>
            <a:r>
              <a:rPr lang="ru-RU" dirty="0" smtClean="0"/>
              <a:t> Задачи: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Обобщить представления о весне как времени года, о жизни растений и животных, птиц, о погодных условиях в весеннее время. Развивать память, внимание, мышление. Формировать положительно-эмоциональное отношение к красоте весенней природы. расширять представления о разнообразии «женских» профессий на основе характерных трудовых процессов и результатов труда.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Изготовление подарка для мамочки в смешанной технике (Оригами, аппликация). Воспитывать желание доставить радость близким от выполненной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Наблюдения за небом.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Способствовать развитию умения детей замечать изменения на небе, происходящих весной.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Наблюдения за деревьями. Уточнить понятия «дерево», «куст». закрепить понятия «лиственные», «хвойные».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Наблюдения за птицами. Уточнить представления о строении птиц, познакомить детей с изменениями в жизни птиц с наступлением весны, рассказать о перелетных птицах.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Наблюдение за капелью.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Расширить представления детей о явлениях природы. (Предложить понаблюдать за капелью на солнечной стороне дома и в тени, чтобы дети обнаружили зависимость между освещённостью участка, интенсивностью таяния льда и капелью).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закрепление признаков весны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Задачи: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закрепление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знаний о временах года. Развитие зрительной памяти, внимания, речи, учить определять время года по его характерным признакам, воспитание бережного отношения к природе, способствовать развитию умения наблюдать и видеть взаимосвязь явлений в природе,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семейных ценностей, воспитание любви, уважения, сочувствия к близким людям.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создание положительных эмоций, желание доставить радость близкому человеку – маме.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9;&#1077;&#1076;&#1072;%20&#1055;&#1090;&#1080;&#1094;&#1099;%20&#1074;&#1077;&#1089;&#1085;&#1086;&#1081;.docx" TargetMode="External"/><Relationship Id="rId7" Type="http://schemas.openxmlformats.org/officeDocument/2006/relationships/hyperlink" Target="&#1048;&#1089;&#1090;&#1086;&#1088;&#1080;&#1103;%20&#1074;&#1086;&#1079;&#1085;&#1080;&#1082;&#1085;&#1086;&#1074;&#1077;&#1085;&#1080;&#1103;%20&#1087;&#1088;&#1072;&#1079;&#1076;&#1085;&#1080;&#1082;&#1072;%208%20&#1084;&#1072;&#1088;&#1090;&#1072;.docx" TargetMode="External"/><Relationship Id="rId2" Type="http://schemas.openxmlformats.org/officeDocument/2006/relationships/hyperlink" Target="&#1073;&#1077;&#1089;&#1077;&#1076;&#1072;%20&#1076;&#1083;&#1103;%20&#1076;&#1086;&#1096;&#1082;&#1086;&#1083;&#1100;&#1085;&#1080;&#1082;&#1086;&#1074;%20&#1055;&#1088;&#1080;&#1079;&#1085;&#1072;&#1082;&#1080;%20&#1074;&#1077;&#1089;&#1085;&#1099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77;&#1089;&#1077;&#1076;&#1072;%20&#1047;&#1074;&#1077;&#1088;&#1080;%20&#1080;%20&#1087;&#1090;&#1080;&#1094;&#1099;%20&#1074;&#1077;&#1089;&#1085;&#1086;&#1081;.docx" TargetMode="External"/><Relationship Id="rId5" Type="http://schemas.openxmlformats.org/officeDocument/2006/relationships/hyperlink" Target="&#1053;&#1072;&#1089;&#1077;&#1082;&#1086;&#1084;&#1099;&#1077;%20&#1074;&#1077;&#1089;&#1085;&#1086;&#1081;.docx" TargetMode="External"/><Relationship Id="rId4" Type="http://schemas.openxmlformats.org/officeDocument/2006/relationships/hyperlink" Target="&#1041;&#1077;&#1089;&#1077;&#1076;&#1072;%20&#1044;&#1080;&#1082;&#1080;&#1077;%20&#1078;&#1080;&#1074;&#1086;&#1090;&#1085;&#1099;&#1077;%20&#1074;&#1077;&#1089;&#1085;&#1086;&#1081;.doc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58417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>ПРОЕКТ</a:t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>«Весна. 8 Марта - международный женский день»</a:t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>(</a:t>
            </a:r>
            <a:r>
              <a:rPr lang="ru-RU" sz="3100" b="1" i="1" dirty="0" smtClean="0">
                <a:ln/>
                <a:solidFill>
                  <a:schemeClr val="accent3"/>
                </a:solidFill>
              </a:rPr>
              <a:t>логопедическая группа, дети 5-7 лет)</a:t>
            </a: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564904"/>
            <a:ext cx="6400800" cy="146456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Подготовили: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Власенко Н.В., воспитатель, ВКК,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Емельянова Ю. Н., учитель-логопед, ВКК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8640"/>
            <a:ext cx="734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«Детский сад комбинированного вида № 4 «Солнышко»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Ознакомление с окружающим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Николай\Downloads\20250321_0751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017308" cy="2262981"/>
          </a:xfrm>
          <a:prstGeom prst="rect">
            <a:avLst/>
          </a:prstGeom>
          <a:noFill/>
        </p:spPr>
      </p:pic>
      <p:pic>
        <p:nvPicPr>
          <p:cNvPr id="5" name="Picture 5" descr="C:\Users\Николай\Downloads\20250321_075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3059832" cy="2294874"/>
          </a:xfrm>
          <a:prstGeom prst="rect">
            <a:avLst/>
          </a:prstGeom>
          <a:noFill/>
        </p:spPr>
      </p:pic>
      <p:pic>
        <p:nvPicPr>
          <p:cNvPr id="6" name="Picture 3" descr="C:\Users\Николай\Downloads\20250319_08593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2445736" cy="3260981"/>
          </a:xfrm>
          <a:prstGeom prst="rect">
            <a:avLst/>
          </a:prstGeom>
          <a:noFill/>
        </p:spPr>
      </p:pic>
      <p:pic>
        <p:nvPicPr>
          <p:cNvPr id="7" name="Picture 2" descr="C:\Users\Николай\Downloads\20250319_085847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12976"/>
            <a:ext cx="2427734" cy="32369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105273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Рассматривание альбома «Мамы всякие важны, мамы всякие нужны»</a:t>
            </a:r>
          </a:p>
          <a:p>
            <a:r>
              <a:rPr lang="ru-RU" sz="2400" dirty="0" smtClean="0"/>
              <a:t>Работа с </a:t>
            </a:r>
            <a:r>
              <a:rPr lang="ru-RU" sz="2400" dirty="0" err="1" smtClean="0"/>
              <a:t>лэпбуком</a:t>
            </a:r>
            <a:r>
              <a:rPr lang="ru-RU" sz="2400" dirty="0" smtClean="0"/>
              <a:t> «Весна»</a:t>
            </a:r>
            <a:endParaRPr lang="ru-RU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логопедическом занятии по лексической теме «Весна»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иколай\Downloads\IMG-20250305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672" y="4077072"/>
            <a:ext cx="3646881" cy="2049091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305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2290805" cy="4077072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50305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16832"/>
            <a:ext cx="3557733" cy="200344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логопедическом занятии по лексической теме «Весна»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иколай\Downloads\IMG-20250224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59402"/>
            <a:ext cx="2656213" cy="4727409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224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28172"/>
            <a:ext cx="2664296" cy="474179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логопедическом занятии по лексической теме «Весна»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иколай\Downloads\IMG-20250310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578" y="4077072"/>
            <a:ext cx="3588384" cy="2016223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50310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491880" cy="1962000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310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16832"/>
            <a:ext cx="3275856" cy="18406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ownloads\IMG-20250311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1923678" cy="2564904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50311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2747797" cy="2060848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31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764704"/>
            <a:ext cx="1944216" cy="2592288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50311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501008"/>
            <a:ext cx="4248472" cy="318635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15616" y="274638"/>
            <a:ext cx="7113984" cy="4905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Продуктивная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996952"/>
            <a:ext cx="26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«Подарок для мамочки»</a:t>
            </a:r>
            <a:endParaRPr lang="ru-RU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Наблюдения на прогулке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31640" y="836712"/>
            <a:ext cx="7632848" cy="57606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Просмотр познавательных видео роликов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Дидактические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4048" y="980729"/>
            <a:ext cx="3682752" cy="2160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«Времена года», «Узнай по описанию», «Бывает – не бывает», «Кто как кричит»,  «Летает – не летает»,  «У кого какой домик», «Чьи припасы»,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ownloads\20250310_143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77" y="2492896"/>
            <a:ext cx="4704523" cy="3528392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20250311_08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2952328" cy="393643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11760" y="274638"/>
            <a:ext cx="581784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родителями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6876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Организация выставки «Моя любимая бабушка»</a:t>
            </a:r>
            <a:endParaRPr lang="ru-RU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Заключительный этап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9698" name="Picture 2" descr="C:\Users\Николай\Downloads\IMG-20250306-WA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5510735" cy="3096344"/>
          </a:xfrm>
          <a:prstGeom prst="rect">
            <a:avLst/>
          </a:prstGeom>
          <a:noFill/>
        </p:spPr>
      </p:pic>
      <p:pic>
        <p:nvPicPr>
          <p:cNvPr id="5" name="Picture 2" descr="C:\Users\Николай\Downloads\IMG-20250306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4828028" cy="27157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170080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Проведение утренника, посвящённого празднику 8 Марта</a:t>
            </a:r>
            <a:endParaRPr lang="ru-RU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61448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Паспорт проекта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Вид проекта: Среднесрочный (03.03.25 – 28.03.25г.), </a:t>
            </a:r>
          </a:p>
          <a:p>
            <a:r>
              <a:rPr lang="ru-RU" u="sng" dirty="0" smtClean="0"/>
              <a:t>Тип проекта</a:t>
            </a:r>
            <a:r>
              <a:rPr lang="ru-RU" dirty="0" smtClean="0"/>
              <a:t>: творческий, речевой, исследовательский.</a:t>
            </a:r>
          </a:p>
          <a:p>
            <a:r>
              <a:rPr lang="ru-RU" u="sng" dirty="0" smtClean="0"/>
              <a:t>Участники:</a:t>
            </a:r>
            <a:r>
              <a:rPr lang="ru-RU" dirty="0" smtClean="0"/>
              <a:t> дети логопедической группы, воспитатели, учитель-логопед, музыкальный руководитель.</a:t>
            </a:r>
          </a:p>
          <a:p>
            <a:r>
              <a:rPr lang="ru-RU" u="sng" dirty="0" smtClean="0"/>
              <a:t>Место проведения</a:t>
            </a:r>
            <a:r>
              <a:rPr lang="ru-RU" dirty="0" smtClean="0"/>
              <a:t>: групповая комната, музыкальный зал, наблюдения на улице.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iubavyshka.ru/_ph/12/2/871278056.gif?1592580310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13285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Проблема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052736"/>
            <a:ext cx="6707088" cy="48574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У детей недостаточно сформированы знания о весенних изменениях в живой и неживой природе. Дети владеют небольшими знаниями о весенних изменениях в природе, о перелетных птицах, об их жизни в весенний период. Дети не умеют устанавливать простейшие связи между наступающим временем года и поведением животных, птиц, состоянием растительности. Снижен уровень речевого развития, активный, пассивный словарь мал, грамматический строй речи нарушен. Отсутствует связанность речи при построении развернутого высказывания. Причиной является недостаточность знаний у детей. Некоторые дети затрудняются называть, какие изменения происходят в природе весной. Хотелось обогатить знания детей об изменениях происходящих весной в природе.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Дети не знают историю возникновения праздника 8 Марта.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В связи с этим была определена наша тема. 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Актуальность: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24744"/>
            <a:ext cx="670708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Данный проект позволяет в условиях воспитательно-образовательного процесса расширить и укрепить знания детей о сезонных изменениях в природе в весенний период, и применения приобретённых знаний с творческим подходом в практической изобразительной деятельности, развивать при этом познавательные, коммуникативные и творческие способности детей.                       Совместная деятельность детей, родителей и педагогов в рамках данного проекта способствует установлению благоприятного климата в детском коллективе, расширению кругозора детей и взрослых, наполняет их творческой энергией, помогает в организации сотрудничества семьи и образовательного учреждения.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70609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Цели: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196752"/>
            <a:ext cx="670708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детей о весне как времени года, развитие умения самостоятельно находить признаки весны, воспитание радостного, заботливого отношение детей к пробуждающейся природе.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бережного отношения к самым близким людям, формированию потребности радовать их добрыми делами, привлечь к изготовлению подарков для женщин.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Задачи: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196752"/>
            <a:ext cx="670708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и углубить знания детей о жизни птиц и животных, сезонных изменениях в природе в весенний период.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Отразить наблюдения и полученные знания в различных видах деятельности (изобразительной, игровой, познавательной).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активности, мышления, воображения, фантазии, творческих способностей и коммуникативных навыков.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умение любоваться весенней природой, чувствовать её красоту, способствовать воспитанию бережного отношения к 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Приобщать родителей к совместной творческой деятельности с детьми.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интерес к художественной и познавательной литературе.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Этапы проекта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ПОДГОТОВИТЕЛЬНЫЙ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методической литературы и иллюстративного материала по данной теме; разработка сценариев образовательной деятельности, экскурсий; подбор детской художественной литературы; подбор настольно-печатных и дидактических игр.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 (рассказы и стихотворения о весенней природе).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дидактических пособий, репродукций на весеннюю тему.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бесед: «История возникновения Международного праздника 8 Марта», «Профессия моей мамы», «Золотые руки моей бабушки».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фотографий для выставки «Моя любимая бабушка».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Этапы проекта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908720"/>
            <a:ext cx="6707088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 этап Основной:</a:t>
            </a:r>
          </a:p>
          <a:p>
            <a:r>
              <a:rPr lang="ru-RU" dirty="0" smtClean="0"/>
              <a:t>Беседы: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hlinkClick r:id="rId2" action="ppaction://hlinkfile"/>
              </a:rPr>
              <a:t>Признаки весны</a:t>
            </a:r>
            <a:r>
              <a:rPr lang="ru-RU" dirty="0" smtClean="0"/>
              <a:t>», «</a:t>
            </a:r>
            <a:r>
              <a:rPr lang="ru-RU" dirty="0" smtClean="0">
                <a:hlinkClick r:id="rId3" action="ppaction://hlinkfile"/>
              </a:rPr>
              <a:t>Птицы весной</a:t>
            </a:r>
            <a:r>
              <a:rPr lang="ru-RU" dirty="0" smtClean="0"/>
              <a:t>», «</a:t>
            </a:r>
            <a:r>
              <a:rPr lang="ru-RU" dirty="0" smtClean="0">
                <a:hlinkClick r:id="rId4" action="ppaction://hlinkfile"/>
              </a:rPr>
              <a:t>Дикие животные весной</a:t>
            </a:r>
            <a:r>
              <a:rPr lang="ru-RU" dirty="0" smtClean="0"/>
              <a:t>», «</a:t>
            </a:r>
            <a:r>
              <a:rPr lang="ru-RU" dirty="0" smtClean="0">
                <a:hlinkClick r:id="rId5" action="ppaction://hlinkfile"/>
              </a:rPr>
              <a:t>Насекомые весной</a:t>
            </a:r>
            <a:r>
              <a:rPr lang="ru-RU" dirty="0" smtClean="0"/>
              <a:t>», «</a:t>
            </a:r>
            <a:r>
              <a:rPr lang="ru-RU" dirty="0" smtClean="0">
                <a:hlinkClick r:id="rId6" action="ppaction://hlinkfile"/>
              </a:rPr>
              <a:t>Как птицы и звери весну встречают</a:t>
            </a:r>
            <a:r>
              <a:rPr lang="ru-RU" dirty="0" smtClean="0"/>
              <a:t>», «</a:t>
            </a:r>
            <a:r>
              <a:rPr lang="ru-RU" dirty="0" smtClean="0">
                <a:cs typeface="Times New Roman" pitchFamily="18" charset="0"/>
                <a:hlinkClick r:id="rId7" action="ppaction://hlinkfile"/>
              </a:rPr>
              <a:t>История возникновения Международного праздника 8 Марта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Художественно-эстетическое развитие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908720"/>
            <a:ext cx="5050904" cy="23328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Рассматривание сюжетных картин: И.И. Левитан «Ранняя весна», А.К. Саврасов «Весна», С. Герасимов «Лед прошел», А. Саврасов «Грачи прилетели», И.И. Левитан «Весна. Большая вода», Б. М. Кустодиев «Весна»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834</Words>
  <Application>Microsoft Office PowerPoint</Application>
  <PresentationFormat>Экран (4:3)</PresentationFormat>
  <Paragraphs>73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ПРОЕКТ «Весна. 8 Марта - международный женский день» (логопедическая группа, дети 5-7 лет)  </vt:lpstr>
      <vt:lpstr>Паспорт проекта</vt:lpstr>
      <vt:lpstr>Проблема</vt:lpstr>
      <vt:lpstr> Актуальность: </vt:lpstr>
      <vt:lpstr> Цели: </vt:lpstr>
      <vt:lpstr> Задачи: </vt:lpstr>
      <vt:lpstr>Этапы проекта</vt:lpstr>
      <vt:lpstr>Этапы проекта</vt:lpstr>
      <vt:lpstr>Художественно-эстетическое развитие</vt:lpstr>
      <vt:lpstr>Ознакомление с окружающим</vt:lpstr>
      <vt:lpstr>На логопедическом занятии по лексической теме «Весна»</vt:lpstr>
      <vt:lpstr>На логопедическом занятии по лексической теме «Весна»</vt:lpstr>
      <vt:lpstr>На логопедическом занятии по лексической теме «Весна»</vt:lpstr>
      <vt:lpstr>Продуктивная деятельность</vt:lpstr>
      <vt:lpstr>Наблюдения на прогулке</vt:lpstr>
      <vt:lpstr>Просмотр познавательных видео роликов</vt:lpstr>
      <vt:lpstr>Дидактические игры</vt:lpstr>
      <vt:lpstr>Работа с родителями</vt:lpstr>
      <vt:lpstr>Заключительный этап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Весна. Международный женский день</dc:title>
  <dc:creator>Николай</dc:creator>
  <cp:lastModifiedBy>Николай</cp:lastModifiedBy>
  <cp:revision>56</cp:revision>
  <dcterms:created xsi:type="dcterms:W3CDTF">2025-03-02T18:04:48Z</dcterms:created>
  <dcterms:modified xsi:type="dcterms:W3CDTF">2025-03-23T15:04:59Z</dcterms:modified>
</cp:coreProperties>
</file>