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ok.ru/video/83983630776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bd5kb-ZQVMux8vT_zS8vdDNmTFveGkKBv5jcj9GETGI/edit?usp=sharing" TargetMode="External"/><Relationship Id="rId2" Type="http://schemas.openxmlformats.org/officeDocument/2006/relationships/hyperlink" Target="https://docs.google.com/document/d/1F7Sl4GOTTaFwhIttyBC3WWMa0Vd77i0esZdW317tSio/edit?usp=shar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document/d/192YcmjUAfAY64yyf9ImjsxcxGa-w62D6RTiyDr098Kg/edit?usp=sharin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1_xbue3SRpTKH8BxWa8WPybS0rp4drU7sqNyUFAOAzE/edit?usp=sharing" TargetMode="External"/><Relationship Id="rId2" Type="http://schemas.openxmlformats.org/officeDocument/2006/relationships/hyperlink" Target="https://www.youtube.com/watch?v=tqO33kgbJ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556792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«9МАЯ – ДЕНЬ ВЕЛИКОЙ ПОБЕДЫ»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4221088"/>
            <a:ext cx="5508104" cy="175260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Авторы проекта:</a:t>
            </a:r>
          </a:p>
          <a:p>
            <a:pPr algn="l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Власенко Нина Владимировна, воспитатель,</a:t>
            </a:r>
          </a:p>
          <a:p>
            <a:pPr algn="l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кв.категория;</a:t>
            </a:r>
          </a:p>
          <a:p>
            <a:pPr algn="l"/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Грехова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Ольга Валерьевна, воспитатель,</a:t>
            </a:r>
          </a:p>
          <a:p>
            <a:pPr algn="l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Емельянова Юлия Николаевна, </a:t>
            </a:r>
          </a:p>
          <a:p>
            <a:pPr algn="l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учитель-логопед, высшая кв. категория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332656"/>
            <a:ext cx="6902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МАДОУ «»Детский сад комбинированного вида № 4 «Солнышко»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Творческая работа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96752"/>
            <a:ext cx="5266928" cy="4525963"/>
          </a:xfrm>
        </p:spPr>
        <p:txBody>
          <a:bodyPr/>
          <a:lstStyle/>
          <a:p>
            <a:r>
              <a:rPr lang="ru-RU" dirty="0" smtClean="0"/>
              <a:t>       Изготовление открытки «День победы!»</a:t>
            </a:r>
          </a:p>
          <a:p>
            <a:r>
              <a:rPr lang="ru-RU" dirty="0" smtClean="0"/>
              <a:t>       Рисование на темы «Праздник победы», «Праздничный салют».</a:t>
            </a:r>
          </a:p>
          <a:p>
            <a:endParaRPr lang="ru-RU" dirty="0"/>
          </a:p>
        </p:txBody>
      </p:sp>
      <p:pic>
        <p:nvPicPr>
          <p:cNvPr id="4098" name="Picture 2" descr="C:\Users\Николай\Downloads\IMG-20200424-WA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844824"/>
            <a:ext cx="2160240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Музыкально-художественная работа: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Прослушивание песен по теме</a:t>
            </a:r>
          </a:p>
          <a:p>
            <a:r>
              <a:rPr lang="ru-RU" dirty="0" smtClean="0"/>
              <a:t>       Просмотр видеоклипа </a:t>
            </a:r>
            <a:r>
              <a:rPr lang="ru-RU" dirty="0" smtClean="0">
                <a:hlinkClick r:id="rId2"/>
              </a:rPr>
              <a:t>«Прадедушка»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" name="Picture 4" descr="C:\Users\Николай\Downloads\20210520_1609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910230" y="3210450"/>
            <a:ext cx="2860114" cy="2145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3" descr="C:\Users\Николай\Downloads\20210520_1609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004048" y="3212976"/>
            <a:ext cx="2880320" cy="2160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Результаты проекта: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6635080" cy="4525963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Дети:</a:t>
            </a:r>
          </a:p>
          <a:p>
            <a:r>
              <a:rPr lang="ru-RU" dirty="0" smtClean="0"/>
              <a:t>       Повысился уровень знаний у детей и их родителей об истории советского народа через познание с легендарным прошлым России во время Великой Отечественной войны.</a:t>
            </a:r>
          </a:p>
          <a:p>
            <a:r>
              <a:rPr lang="ru-RU" dirty="0" smtClean="0"/>
              <a:t>       Приняли участие в городском конкурсе «День Победы глазами особенных детей».  Работа заняла </a:t>
            </a:r>
            <a:r>
              <a:rPr lang="en-US" dirty="0" smtClean="0"/>
              <a:t>III</a:t>
            </a:r>
            <a:r>
              <a:rPr lang="ru-RU" dirty="0" smtClean="0"/>
              <a:t> Место, получили Диплом.</a:t>
            </a:r>
          </a:p>
          <a:p>
            <a:r>
              <a:rPr lang="ru-RU" dirty="0" smtClean="0"/>
              <a:t>        Дети знакомы с символикой Российского государства.</a:t>
            </a:r>
          </a:p>
          <a:p>
            <a:r>
              <a:rPr lang="ru-RU" dirty="0" smtClean="0"/>
              <a:t>       Ребята имеют представление о военных профессиях и родах войск Р.Ф.</a:t>
            </a:r>
          </a:p>
          <a:p>
            <a:r>
              <a:rPr lang="ru-RU" dirty="0" smtClean="0"/>
              <a:t>       Ознакомлены с произведениями поэтов, писателей, художников на военную тему.</a:t>
            </a:r>
          </a:p>
          <a:p>
            <a:r>
              <a:rPr lang="ru-RU" dirty="0" smtClean="0"/>
              <a:t>       Имеют представления о памятниках  воздвигнутых в честь героев  В.О.В.</a:t>
            </a:r>
          </a:p>
          <a:p>
            <a:r>
              <a:rPr lang="ru-RU" dirty="0" smtClean="0"/>
              <a:t>       У детей воспитанно чувство  уважения к защитникам Родины и гордости за свой народ за свою Родину.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8444" y="1844824"/>
            <a:ext cx="2005556" cy="279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ПАСПОРТ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b="1" dirty="0" smtClean="0"/>
              <a:t>Тема:</a:t>
            </a:r>
            <a:r>
              <a:rPr lang="ru-RU" dirty="0" smtClean="0"/>
              <a:t> «9 Мая – Великий День Победы»</a:t>
            </a:r>
          </a:p>
          <a:p>
            <a:r>
              <a:rPr lang="ru-RU" b="1" dirty="0" smtClean="0"/>
              <a:t>Авторы проекта: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Власенко Нина Владимировна, воспитатель, </a:t>
            </a:r>
            <a:r>
              <a:rPr lang="en-US" dirty="0" smtClean="0"/>
              <a:t>I </a:t>
            </a:r>
            <a:r>
              <a:rPr lang="ru-RU" dirty="0" smtClean="0"/>
              <a:t>кв. категория, </a:t>
            </a:r>
          </a:p>
          <a:p>
            <a:pPr>
              <a:buNone/>
            </a:pPr>
            <a:r>
              <a:rPr lang="ru-RU" dirty="0" smtClean="0"/>
              <a:t>          Емельянова Юлия Николаевна, учитель-логопед, высшая кв. категория</a:t>
            </a:r>
          </a:p>
          <a:p>
            <a:r>
              <a:rPr lang="ru-RU" b="1" dirty="0" smtClean="0"/>
              <a:t>Продолжительность проекта</a:t>
            </a:r>
            <a:r>
              <a:rPr lang="ru-RU" dirty="0" smtClean="0"/>
              <a:t>: среднесрочный (с 19.04.2021г. по 19.05.2021)</a:t>
            </a:r>
          </a:p>
          <a:p>
            <a:r>
              <a:rPr lang="ru-RU" b="1" dirty="0" smtClean="0"/>
              <a:t>Тип проекта: </a:t>
            </a:r>
            <a:r>
              <a:rPr lang="ru-RU" dirty="0" smtClean="0"/>
              <a:t>групповой, речевой, исследовательский.</a:t>
            </a:r>
          </a:p>
          <a:p>
            <a:r>
              <a:rPr lang="ru-RU" b="1" dirty="0" smtClean="0"/>
              <a:t>Участники проекта:</a:t>
            </a:r>
            <a:r>
              <a:rPr lang="ru-RU" dirty="0" smtClean="0"/>
              <a:t> дети логопедической группы, воспитатели, учитель-логопед, родители.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0"/>
            <a:ext cx="3240360" cy="908720"/>
          </a:xfrm>
        </p:spPr>
        <p:txBody>
          <a:bodyPr>
            <a:noAutofit/>
          </a:bodyPr>
          <a:lstStyle/>
          <a:p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Цель: 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Создание условий для обогащения детей знаниями о ВОВ. Воспитание патриотизма, чувства гордости за подвиг нашего народа в годы Великой Отечественной войне.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Задачи: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Сообщить элементарные сведения о Великой     Отечественной Войне.</a:t>
            </a:r>
          </a:p>
          <a:p>
            <a:r>
              <a:rPr lang="ru-RU" dirty="0" smtClean="0"/>
              <a:t>Расширение знаний о защитниках отечества, о функциях армии.</a:t>
            </a:r>
          </a:p>
          <a:p>
            <a:r>
              <a:rPr lang="ru-RU" dirty="0" smtClean="0"/>
              <a:t>Воспитывать гордость и уважение к ветеранам ВОВ.</a:t>
            </a:r>
          </a:p>
          <a:p>
            <a:r>
              <a:rPr lang="ru-RU" dirty="0" smtClean="0"/>
              <a:t>Развивать речь детей, обогащать, словарный запас, через, песни, стихотворения, диалоги о войне.</a:t>
            </a:r>
          </a:p>
          <a:p>
            <a:r>
              <a:rPr lang="ru-RU" dirty="0" smtClean="0"/>
              <a:t>Формировать чувство гордости за Родину, за наш народ.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Актуальность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Патриотическое чувство не возникает само по себе, оно приобретается в результате длительной целенаправленной  воспитательной работы по формированию человека, начиная с самого раннего возраста. Стержнем всего российского воспитания  является патриотизм. Понятие «патриотизм» включает в себя любовь к Родине, к земле, где родился и вырос, гордость за исторические свершения народа. С теми событиями, что происходят в настоящее время, эта тема стала наиболее актуальной как никогда. Поэтому еще до школы необходимо сформировать у детей первоначальные достоверные представления об истории нашей Родины, о ее героях, желание изучать ее в будущем.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Этапы работы над проектом: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1  Подготовительный этап:</a:t>
            </a:r>
          </a:p>
          <a:p>
            <a:r>
              <a:rPr lang="ru-RU" dirty="0" smtClean="0"/>
              <a:t>Выбор темы проекта.</a:t>
            </a:r>
          </a:p>
          <a:p>
            <a:r>
              <a:rPr lang="ru-RU" dirty="0" smtClean="0"/>
              <a:t>Постановка цели и задач.</a:t>
            </a:r>
          </a:p>
          <a:p>
            <a:r>
              <a:rPr lang="ru-RU" dirty="0" smtClean="0"/>
              <a:t>Работа с родителями.</a:t>
            </a:r>
          </a:p>
          <a:p>
            <a:r>
              <a:rPr lang="ru-RU" dirty="0" smtClean="0"/>
              <a:t>Работа с детьми.</a:t>
            </a:r>
          </a:p>
          <a:p>
            <a:r>
              <a:rPr lang="ru-RU" dirty="0" smtClean="0"/>
              <a:t>Работа по подбору иллюстраций о войне, дне Победы.</a:t>
            </a:r>
          </a:p>
          <a:p>
            <a:pPr>
              <a:buNone/>
            </a:pPr>
            <a:r>
              <a:rPr lang="ru-RU" dirty="0" smtClean="0"/>
              <a:t>2 Основной этап:</a:t>
            </a:r>
          </a:p>
          <a:p>
            <a:r>
              <a:rPr lang="ru-RU" dirty="0" smtClean="0"/>
              <a:t>Проведение совместной деятельности.</a:t>
            </a:r>
          </a:p>
          <a:p>
            <a:r>
              <a:rPr lang="ru-RU" dirty="0" smtClean="0"/>
              <a:t>Проведение бесед о В.О.В, победе нашего народа в войне.</a:t>
            </a:r>
          </a:p>
          <a:p>
            <a:r>
              <a:rPr lang="ru-RU" dirty="0" smtClean="0"/>
              <a:t>Чтение художественных произведений о Великой Отечественной войне, слушание военных песен, разучивание стихотворений и песен.</a:t>
            </a:r>
          </a:p>
          <a:p>
            <a:r>
              <a:rPr lang="ru-RU" dirty="0" smtClean="0"/>
              <a:t>Проведение конкурса на лучшее прочтение стихов посвященных дню Победы.</a:t>
            </a:r>
          </a:p>
          <a:p>
            <a:r>
              <a:rPr lang="ru-RU" dirty="0" smtClean="0"/>
              <a:t>Организация сюжетно- ролевых игр, дидактических игр, спортивных игр.</a:t>
            </a:r>
          </a:p>
          <a:p>
            <a:r>
              <a:rPr lang="ru-RU" dirty="0" smtClean="0"/>
              <a:t>Подготовка работ на конкурс «День Победы глазами особенных детей»</a:t>
            </a:r>
          </a:p>
          <a:p>
            <a:pPr>
              <a:buNone/>
            </a:pPr>
            <a:r>
              <a:rPr lang="ru-RU" dirty="0" smtClean="0"/>
              <a:t>3  Заключительный этап:</a:t>
            </a:r>
          </a:p>
          <a:p>
            <a:r>
              <a:rPr lang="ru-RU" dirty="0" smtClean="0"/>
              <a:t>Выставка детских рисунков "День победы".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Беседы: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</a:t>
            </a:r>
            <a:r>
              <a:rPr lang="ru-RU" dirty="0" smtClean="0">
                <a:hlinkClick r:id="rId2"/>
              </a:rPr>
              <a:t>«Почему война называется Великая Отечественная?»</a:t>
            </a:r>
            <a:endParaRPr lang="ru-RU" dirty="0" smtClean="0"/>
          </a:p>
          <a:p>
            <a:r>
              <a:rPr lang="ru-RU" dirty="0" smtClean="0"/>
              <a:t>       </a:t>
            </a:r>
            <a:r>
              <a:rPr lang="ru-RU" dirty="0" smtClean="0">
                <a:hlinkClick r:id="rId3"/>
              </a:rPr>
              <a:t>« Они сражались за Родину»</a:t>
            </a:r>
            <a:endParaRPr lang="ru-RU" dirty="0" smtClean="0"/>
          </a:p>
          <a:p>
            <a:r>
              <a:rPr lang="ru-RU" dirty="0" smtClean="0"/>
              <a:t>       </a:t>
            </a:r>
            <a:r>
              <a:rPr lang="ru-RU" dirty="0" smtClean="0">
                <a:hlinkClick r:id="rId4"/>
              </a:rPr>
              <a:t>« Дети и война»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Знакомство с художественной литературой: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Чтение рассказов о Великой Отечественной Войне для дошкольников.</a:t>
            </a:r>
          </a:p>
          <a:p>
            <a:r>
              <a:rPr lang="ru-RU" dirty="0" smtClean="0"/>
              <a:t>       Заучивание стихов «Мой прадедушка», «Дорога победителей», «Подвиг пилота»,   «Герои».</a:t>
            </a:r>
          </a:p>
          <a:p>
            <a:r>
              <a:rPr lang="ru-RU" dirty="0" smtClean="0"/>
              <a:t>      Чтение рассказов о Блокаде  Ленинграда для дошкольников.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Взаимосвязь с родителями: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6419056" cy="377728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 </a:t>
            </a:r>
            <a:endParaRPr lang="ru-RU" dirty="0" smtClean="0"/>
          </a:p>
          <a:p>
            <a:r>
              <a:rPr lang="ru-RU" dirty="0" smtClean="0"/>
              <a:t>Посещение </a:t>
            </a:r>
            <a:r>
              <a:rPr lang="ru-RU" dirty="0" err="1" smtClean="0"/>
              <a:t>онлайн</a:t>
            </a:r>
            <a:r>
              <a:rPr lang="ru-RU" dirty="0" smtClean="0"/>
              <a:t> экскурсии </a:t>
            </a:r>
            <a:r>
              <a:rPr lang="ru-RU" dirty="0" smtClean="0">
                <a:hlinkClick r:id="rId2"/>
              </a:rPr>
              <a:t>«Мамаев Курган</a:t>
            </a:r>
            <a:r>
              <a:rPr lang="ru-RU" dirty="0" smtClean="0">
                <a:hlinkClick r:id="rId2"/>
              </a:rPr>
              <a:t>»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Консультации для родителей на тему  </a:t>
            </a:r>
            <a:r>
              <a:rPr lang="ru-RU" u="sng" dirty="0" smtClean="0">
                <a:hlinkClick r:id="rId3"/>
              </a:rPr>
              <a:t>Знакомим детей с героическим прошлым России</a:t>
            </a:r>
            <a:r>
              <a:rPr lang="ru-RU" dirty="0" smtClean="0">
                <a:hlinkClick r:id="rId3"/>
              </a:rPr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5" descr="C:\Users\Николай\Downloads\20210520_1609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299221" y="1485755"/>
            <a:ext cx="2888088" cy="2166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402159" y="4005064"/>
            <a:ext cx="27418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Смена почётного караула</a:t>
            </a:r>
          </a:p>
          <a:p>
            <a:pPr algn="ctr"/>
            <a:r>
              <a:rPr lang="ru-RU" sz="1400" dirty="0" smtClean="0"/>
              <a:t>у</a:t>
            </a:r>
            <a:r>
              <a:rPr lang="ru-RU" sz="1400" dirty="0" smtClean="0"/>
              <a:t> Вечного огня на Мамаевом Кургане </a:t>
            </a:r>
            <a:endParaRPr lang="ru-RU" sz="1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595</Words>
  <Application>Microsoft Office PowerPoint</Application>
  <PresentationFormat>Экран (4:3)</PresentationFormat>
  <Paragraphs>75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ПРОЕКТ  «9МАЯ – ДЕНЬ ВЕЛИКОЙ ПОБЕДЫ»</vt:lpstr>
      <vt:lpstr>ПАСПОРТ ПРОЕКТА </vt:lpstr>
      <vt:lpstr>    Цель: </vt:lpstr>
      <vt:lpstr>Задачи: </vt:lpstr>
      <vt:lpstr>Актуальность </vt:lpstr>
      <vt:lpstr>Этапы работы над проектом: </vt:lpstr>
      <vt:lpstr>Беседы: </vt:lpstr>
      <vt:lpstr>Знакомство с художественной литературой: </vt:lpstr>
      <vt:lpstr>Взаимосвязь с родителями: </vt:lpstr>
      <vt:lpstr>Творческая работа  </vt:lpstr>
      <vt:lpstr>Музыкально-художественная работа: </vt:lpstr>
      <vt:lpstr>Результаты проекта: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Николай</dc:creator>
  <cp:lastModifiedBy>Николай</cp:lastModifiedBy>
  <cp:revision>22</cp:revision>
  <dcterms:created xsi:type="dcterms:W3CDTF">2021-05-17T12:35:13Z</dcterms:created>
  <dcterms:modified xsi:type="dcterms:W3CDTF">2021-05-20T15:34:31Z</dcterms:modified>
</cp:coreProperties>
</file>