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-o6gXBi1lmQ_gD5rFyCVnQOwe-AMSDaIr0ZPUWXAVIo/edit?usp=sharing" TargetMode="External"/><Relationship Id="rId3" Type="http://schemas.openxmlformats.org/officeDocument/2006/relationships/hyperlink" Target="https://docs.google.com/document/d/1CwwAjaDKpST-Ayu9AQNrr4mUeWcxMc9R1UdvftZTXIY/edit?usp=sharing" TargetMode="External"/><Relationship Id="rId7" Type="http://schemas.openxmlformats.org/officeDocument/2006/relationships/hyperlink" Target="https://docs.google.com/presentation/d/1z6Jzj1luKlqzCP-l4U78o5bRJGvsKH1evbZXNtgRU8E/edit?usp=shar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yY2Xr_nDfClZZzHdlgj7vipB9onWVbyt9NEbUulN1E4/edit?usp=sharing" TargetMode="External"/><Relationship Id="rId5" Type="http://schemas.openxmlformats.org/officeDocument/2006/relationships/hyperlink" Target="https://docs.google.com/document/d/1U4qKSRkTRf0d5MdjT10VjrQfQFBRRbsqJxEAKTIgBp0/edit?usp=sharing" TargetMode="External"/><Relationship Id="rId10" Type="http://schemas.openxmlformats.org/officeDocument/2006/relationships/hyperlink" Target="https://docs.google.com/document/d/11cpL9i_d74JPGNsP5YTrefw_WOWvtH6zhutL8yMGTlk/edit?usp=sharing" TargetMode="External"/><Relationship Id="rId4" Type="http://schemas.openxmlformats.org/officeDocument/2006/relationships/hyperlink" Target="https://docs.google.com/document/d/11QlXXooa3BXjTL-f-TJaaT9OfZhBvdpk-wcdlGJvqmg/edit?usp=sharing" TargetMode="External"/><Relationship Id="rId9" Type="http://schemas.openxmlformats.org/officeDocument/2006/relationships/hyperlink" Target="https://docs.google.com/document/d/1-CqEkRpWxBApeEPeU-95ZGlIOO4thr9iXCE2FLfQ0jU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ПРОЕКТА «КОСМОС»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Авторы проекта: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Власенко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Нина Владимировна, воспитатель,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кв. категория, </a:t>
            </a:r>
          </a:p>
          <a:p>
            <a:pPr algn="l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Мингалева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Ирина Александровна, воспитатель,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категория,</a:t>
            </a: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Емельянова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Юлия Николаевна, учитель-логопед,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кв. категория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1653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МАДОУ «»Детский сад комбинированного вида № 4 «Солнышко» 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Арамильский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5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ВНИМАНИЕ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ПАСПОРТ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Продолжительность проекта</a:t>
            </a:r>
            <a:r>
              <a:rPr lang="ru-RU" dirty="0">
                <a:solidFill>
                  <a:srgbClr val="FFFF00"/>
                </a:solidFill>
              </a:rPr>
              <a:t>: краткосрочный (с 10.04.2017г. по 14.04.2017)</a:t>
            </a:r>
          </a:p>
          <a:p>
            <a:r>
              <a:rPr lang="ru-RU" b="1" dirty="0">
                <a:solidFill>
                  <a:srgbClr val="FFFF00"/>
                </a:solidFill>
              </a:rPr>
              <a:t>Тип проекта: </a:t>
            </a:r>
            <a:r>
              <a:rPr lang="ru-RU" dirty="0">
                <a:solidFill>
                  <a:srgbClr val="FFFF00"/>
                </a:solidFill>
              </a:rPr>
              <a:t>групповой, речевой, информационно-творческий.</a:t>
            </a:r>
          </a:p>
          <a:p>
            <a:r>
              <a:rPr lang="ru-RU" b="1" dirty="0">
                <a:solidFill>
                  <a:srgbClr val="FFFF00"/>
                </a:solidFill>
              </a:rPr>
              <a:t>Участники проекта:</a:t>
            </a:r>
            <a:r>
              <a:rPr lang="ru-RU" dirty="0">
                <a:solidFill>
                  <a:srgbClr val="FFFF00"/>
                </a:solidFill>
              </a:rPr>
              <a:t> 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 формирование  у  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dirty="0">
                <a:solidFill>
                  <a:srgbClr val="FFFF00"/>
                </a:solidFill>
              </a:rPr>
              <a:t>. Продолжать расширять представление детей о многообразии космоса. Рассказать детям об интересных фактах и событиях космоса.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2. Познакомить с первым лётчиком космонавтом Ю. А.                                                          Гагариным.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3. 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профессии, к своей Родине;                                                   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4. Привлечь родителей к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49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Актуальность проекта: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“</a:t>
            </a:r>
            <a:r>
              <a:rPr lang="ru-RU" dirty="0">
                <a:solidFill>
                  <a:srgbClr val="FFFF00"/>
                </a:solidFill>
              </a:rPr>
              <a:t>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пространство”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                            К</a:t>
            </a:r>
            <a:r>
              <a:rPr lang="ru-RU" dirty="0">
                <a:solidFill>
                  <a:srgbClr val="FFFF00"/>
                </a:solidFill>
              </a:rPr>
              <a:t>. Циолковский 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Этапы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solidFill>
                  <a:srgbClr val="FFFF00"/>
                </a:solidFill>
              </a:rPr>
              <a:t>1 </a:t>
            </a:r>
            <a:r>
              <a:rPr lang="ru-RU" sz="4500" b="1" dirty="0">
                <a:solidFill>
                  <a:srgbClr val="FFFF00"/>
                </a:solidFill>
              </a:rPr>
              <a:t>Подготовительный этап </a:t>
            </a:r>
            <a:endParaRPr lang="ru-RU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Выявление первоначальных знаний детей о космосе.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Информация родителей о предстоящей деятельности.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>
                <a:solidFill>
                  <a:srgbClr val="FFFF00"/>
                </a:solidFill>
              </a:rPr>
              <a:t> </a:t>
            </a:r>
            <a:r>
              <a:rPr lang="ru-RU" sz="4500" dirty="0" smtClean="0">
                <a:solidFill>
                  <a:srgbClr val="FFFF00"/>
                </a:solidFill>
              </a:rPr>
              <a:t>Подбор </a:t>
            </a:r>
            <a:r>
              <a:rPr lang="ru-RU" sz="4500" dirty="0">
                <a:solidFill>
                  <a:srgbClr val="FFFF00"/>
                </a:solidFill>
              </a:rPr>
              <a:t>литературы о космосе, презентаций, фотографий, плакатов.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FFFF00"/>
                </a:solidFill>
              </a:rPr>
              <a:t> </a:t>
            </a:r>
          </a:p>
          <a:p>
            <a:r>
              <a:rPr lang="ru-RU" sz="4500" b="1" dirty="0">
                <a:solidFill>
                  <a:srgbClr val="FFFF00"/>
                </a:solidFill>
              </a:rPr>
              <a:t>2 Основной этап</a:t>
            </a:r>
            <a:endParaRPr lang="ru-RU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Проведение недели космоса в группе.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Работа с родителями по заданной теме.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>
                <a:solidFill>
                  <a:srgbClr val="FFFF00"/>
                </a:solidFill>
              </a:rPr>
              <a:t> </a:t>
            </a:r>
            <a:r>
              <a:rPr lang="ru-RU" sz="4500" dirty="0" smtClean="0">
                <a:solidFill>
                  <a:srgbClr val="FFFF00"/>
                </a:solidFill>
              </a:rPr>
              <a:t>Организация </a:t>
            </a:r>
            <a:r>
              <a:rPr lang="ru-RU" sz="4500" dirty="0">
                <a:solidFill>
                  <a:srgbClr val="FFFF00"/>
                </a:solidFill>
              </a:rPr>
              <a:t>сюжетно - ролевых, дидактических и подвижных игр, индивидуальной и групповой работы</a:t>
            </a:r>
            <a:r>
              <a:rPr lang="ru-RU" sz="45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FFFF00"/>
                </a:solidFill>
              </a:rPr>
              <a:t> </a:t>
            </a:r>
          </a:p>
          <a:p>
            <a:r>
              <a:rPr lang="ru-RU" sz="4500" b="1" dirty="0">
                <a:solidFill>
                  <a:srgbClr val="FFFF00"/>
                </a:solidFill>
              </a:rPr>
              <a:t>3 Завершающий этап</a:t>
            </a:r>
            <a:endParaRPr lang="ru-RU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rgbClr val="FFFF00"/>
                </a:solidFill>
              </a:rPr>
              <a:t> Организация </a:t>
            </a:r>
            <a:r>
              <a:rPr lang="ru-RU" sz="4500" dirty="0">
                <a:solidFill>
                  <a:srgbClr val="FFFF00"/>
                </a:solidFill>
              </a:rPr>
              <a:t>выставки  работ о космосе (совместная работа детей и родителей)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Коллективное панно «Космическое путешествие» 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 smtClean="0">
                <a:solidFill>
                  <a:srgbClr val="FFFF00"/>
                </a:solidFill>
              </a:rPr>
              <a:t> </a:t>
            </a:r>
            <a:r>
              <a:rPr lang="ru-RU" sz="4500" dirty="0">
                <a:solidFill>
                  <a:srgbClr val="FFFF00"/>
                </a:solidFill>
              </a:rPr>
              <a:t>Конкурс чтецов «Стихи о космосе»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FFFF00"/>
                </a:solidFill>
              </a:rPr>
              <a:t> </a:t>
            </a:r>
          </a:p>
          <a:p>
            <a:r>
              <a:rPr lang="ru-RU" sz="4500" b="1" dirty="0">
                <a:solidFill>
                  <a:srgbClr val="FFFF00"/>
                </a:solidFill>
              </a:rPr>
              <a:t>Предварительная работа:</a:t>
            </a:r>
            <a:endParaRPr lang="ru-RU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rgbClr val="FFFF00"/>
                </a:solidFill>
              </a:rPr>
              <a:t>Подготовить </a:t>
            </a:r>
            <a:r>
              <a:rPr lang="ru-RU" sz="4500" dirty="0">
                <a:solidFill>
                  <a:srgbClr val="FFFF00"/>
                </a:solidFill>
              </a:rPr>
              <a:t>презентации о космосе, солнечной системе, космонавтах</a:t>
            </a:r>
            <a:r>
              <a:rPr lang="ru-RU" sz="4500" dirty="0" smtClean="0">
                <a:solidFill>
                  <a:srgbClr val="FFFF00"/>
                </a:solidFill>
              </a:rPr>
              <a:t>. </a:t>
            </a:r>
            <a:r>
              <a:rPr lang="ru-RU" sz="4500" dirty="0">
                <a:solidFill>
                  <a:srgbClr val="FFFF00"/>
                </a:solidFill>
              </a:rPr>
              <a:t>Подобрать фото - коллекцию на тему «Космос».                                        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rgbClr val="FFFF00"/>
                </a:solidFill>
              </a:rPr>
              <a:t>Подобрать </a:t>
            </a:r>
            <a:r>
              <a:rPr lang="ru-RU" sz="4500" dirty="0">
                <a:solidFill>
                  <a:srgbClr val="FFFF00"/>
                </a:solidFill>
              </a:rPr>
              <a:t>сказки, стихи, загадки о космосе, ракете, звёздах, музыку.                 </a:t>
            </a:r>
            <a:br>
              <a:rPr lang="ru-RU" sz="4500" dirty="0">
                <a:solidFill>
                  <a:srgbClr val="FFFF00"/>
                </a:solidFill>
              </a:rPr>
            </a:br>
            <a:r>
              <a:rPr lang="ru-RU" sz="4500" dirty="0" smtClean="0">
                <a:solidFill>
                  <a:srgbClr val="FFFF00"/>
                </a:solidFill>
              </a:rPr>
              <a:t>Подготовить </a:t>
            </a:r>
            <a:r>
              <a:rPr lang="ru-RU" sz="4500" dirty="0">
                <a:solidFill>
                  <a:srgbClr val="FFFF00"/>
                </a:solidFill>
              </a:rPr>
              <a:t>раскраски в соответствии с  возрастом</a:t>
            </a:r>
            <a:r>
              <a:rPr lang="ru-RU" sz="4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6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Содержание </a:t>
            </a:r>
            <a:r>
              <a:rPr lang="ru-RU" b="1" dirty="0" smtClean="0">
                <a:solidFill>
                  <a:srgbClr val="FFFF00"/>
                </a:solidFill>
              </a:rPr>
              <a:t>проекта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  <a:hlinkClick r:id="rId3"/>
              </a:rPr>
              <a:t>здесь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Беседа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«Голубая планета Земля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»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Беседа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5"/>
              </a:rPr>
              <a:t>«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5"/>
              </a:rPr>
              <a:t>Космос»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Презентация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6"/>
              </a:rPr>
              <a:t>«Как человек осваивал Космос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6"/>
              </a:rPr>
              <a:t>»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Презентация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7"/>
              </a:rPr>
              <a:t>«Космос»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8"/>
              </a:rPr>
              <a:t>Стихи о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8"/>
              </a:rPr>
              <a:t>космосе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9"/>
              </a:rPr>
              <a:t>Дидактические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9"/>
              </a:rPr>
              <a:t>игры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10"/>
              </a:rPr>
              <a:t>Подвижные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hlinkClick r:id="rId10"/>
              </a:rPr>
              <a:t>игры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3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Фотоотчёт проекта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:\Documents and Settings\Администратор\Мои документы\CAM021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9634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563724"/>
            <a:ext cx="295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Найди недостающую ракету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Documents and Settings\Администратор\Мои документы\CAM021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3" y="3989851"/>
            <a:ext cx="3338438" cy="219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6187327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Подбери созвездие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Documents and Settings\Администратор\Мои документы\CAM021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54" y="1700808"/>
            <a:ext cx="2538909" cy="35291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63888" y="5229930"/>
            <a:ext cx="253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Читаем стихи о космосе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4880"/>
            <a:ext cx="2083767" cy="277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3157" y="6283933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Доскажи отгадку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16447" cy="26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2568" y="2687745"/>
            <a:ext cx="299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Продуктивная деятельность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«Звёздное небо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Итог: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Оформление </a:t>
            </a:r>
            <a:r>
              <a:rPr lang="ru-RU" dirty="0">
                <a:solidFill>
                  <a:srgbClr val="FFFF00"/>
                </a:solidFill>
              </a:rPr>
              <a:t>коллективного панно «Космическое путешествие»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Выставка работ о космосе (совместная работа детей с родителями).        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Конкурс чтецов «Стихи о космосе»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231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ПРОЕКТА «КОСМОС»</vt:lpstr>
      <vt:lpstr>ПАСПОРТ ПРОЕКТА </vt:lpstr>
      <vt:lpstr>Цель:</vt:lpstr>
      <vt:lpstr>Задачи: </vt:lpstr>
      <vt:lpstr>Актуальность проекта: </vt:lpstr>
      <vt:lpstr>Этапы реализации проекта </vt:lpstr>
      <vt:lpstr>Содержание проекта здесь</vt:lpstr>
      <vt:lpstr>Фотоотчёт проекта</vt:lpstr>
      <vt:lpstr>Итог: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«КОСМОС»</dc:title>
  <cp:lastModifiedBy>Власенко </cp:lastModifiedBy>
  <cp:revision>16</cp:revision>
  <dcterms:modified xsi:type="dcterms:W3CDTF">2017-11-24T16:16:08Z</dcterms:modified>
</cp:coreProperties>
</file>