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70" r:id="rId12"/>
    <p:sldId id="273" r:id="rId13"/>
    <p:sldId id="266" r:id="rId14"/>
    <p:sldId id="268" r:id="rId15"/>
    <p:sldId id="272" r:id="rId16"/>
    <p:sldId id="267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61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6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864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2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871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29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412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6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704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681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097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E2E7A-1F6A-4271-8CA7-2292B3616552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6FCD-9FCA-4730-A543-E7EEC790D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539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17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8400" y="1506070"/>
            <a:ext cx="52533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Паспорт Проекта </a:t>
            </a:r>
          </a:p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«Наша армия родная»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00" y="87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Муниципальное автономное дошкольное образовательное учреждение «Детский сад комбинированного вида № 4 «Солнышко»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3244" y="404765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Авторы проекта: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Власенко Нина Владимировна, воспитатель, </a:t>
            </a:r>
            <a:r>
              <a:rPr lang="en-US" b="1" dirty="0" smtClean="0">
                <a:solidFill>
                  <a:srgbClr val="002060"/>
                </a:solidFill>
              </a:rPr>
              <a:t>I </a:t>
            </a:r>
            <a:r>
              <a:rPr lang="ru-RU" b="1" dirty="0" smtClean="0">
                <a:solidFill>
                  <a:srgbClr val="002060"/>
                </a:solidFill>
              </a:rPr>
              <a:t>кв. категория, 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Грехова</a:t>
            </a:r>
            <a:r>
              <a:rPr lang="ru-RU" b="1" dirty="0" smtClean="0">
                <a:solidFill>
                  <a:srgbClr val="002060"/>
                </a:solidFill>
              </a:rPr>
              <a:t> Ольга Валерьевна, воспитатель,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Емельянова Юлия Николаевна, учитель-логопед, высшая кв. категория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Гринкевич</a:t>
            </a:r>
            <a:r>
              <a:rPr lang="ru-RU" b="1" dirty="0" smtClean="0">
                <a:solidFill>
                  <a:srgbClr val="002060"/>
                </a:solidFill>
              </a:rPr>
              <a:t> Светлана Анатольевна, музыкальный руководитель, высшая кв. категория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9735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859" y="2894667"/>
            <a:ext cx="2456330" cy="3275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9435" y="3576451"/>
            <a:ext cx="2438399" cy="3251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9435" y="577523"/>
            <a:ext cx="2979645" cy="2234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19080" y="2863757"/>
            <a:ext cx="2972920" cy="39638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435" y="23642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smtClean="0"/>
              <a:t>Создание совместно с детьми из снега, зимней фигуры "Танк"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22530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305" y="221876"/>
            <a:ext cx="2926416" cy="3901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76714" y="2394929"/>
            <a:ext cx="2978524" cy="3971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3077" y="1674300"/>
            <a:ext cx="3570754" cy="4761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6751" y="716287"/>
            <a:ext cx="72008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Раскраска "Военная техника</a:t>
            </a:r>
            <a:r>
              <a:rPr lang="ru-RU" dirty="0" smtClean="0"/>
              <a:t>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560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79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 логопедическом занятии</a:t>
            </a:r>
            <a:endParaRPr lang="ru-RU" b="1" dirty="0"/>
          </a:p>
        </p:txBody>
      </p:sp>
      <p:pic>
        <p:nvPicPr>
          <p:cNvPr id="3074" name="Picture 2" descr="C:\Users\Николай\Downloads\IMG-20220214-WA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10" y="1130557"/>
            <a:ext cx="3239731" cy="2432601"/>
          </a:xfrm>
          <a:prstGeom prst="rect">
            <a:avLst/>
          </a:prstGeom>
          <a:noFill/>
        </p:spPr>
      </p:pic>
      <p:pic>
        <p:nvPicPr>
          <p:cNvPr id="3075" name="Picture 3" descr="C:\Users\Николай\Downloads\IMG-20220214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223" y="3418958"/>
            <a:ext cx="3645988" cy="2736770"/>
          </a:xfrm>
          <a:prstGeom prst="rect">
            <a:avLst/>
          </a:prstGeom>
          <a:noFill/>
        </p:spPr>
      </p:pic>
      <p:pic>
        <p:nvPicPr>
          <p:cNvPr id="3077" name="Picture 5" descr="C:\Users\Николай\Downloads\IMG-20220214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224" y="903824"/>
            <a:ext cx="2355240" cy="3137705"/>
          </a:xfrm>
          <a:prstGeom prst="rect">
            <a:avLst/>
          </a:prstGeom>
          <a:noFill/>
        </p:spPr>
      </p:pic>
      <p:pic>
        <p:nvPicPr>
          <p:cNvPr id="3078" name="Picture 6" descr="C:\Users\Николай\Downloads\IMG-20220214-WA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985568"/>
            <a:ext cx="2257204" cy="3006140"/>
          </a:xfrm>
          <a:prstGeom prst="rect">
            <a:avLst/>
          </a:prstGeom>
          <a:noFill/>
        </p:spPr>
      </p:pic>
      <p:pic>
        <p:nvPicPr>
          <p:cNvPr id="3076" name="Picture 4" descr="C:\Users\Николай\Downloads\IMG-20220214-WA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0397" y="949568"/>
            <a:ext cx="2349502" cy="3130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8847" y="1219200"/>
            <a:ext cx="78351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Чтение художественной литературы:</a:t>
            </a:r>
            <a:endParaRPr lang="ru-RU" sz="2400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 воинах и военной технике; (чтение рассказов Л. Кассиля «Твои защитники», В. Тюрина «Ездим, плаваем, летаем», А. Митяева «Почему армия родная?»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Стихотворения, загадки, пословицы и поговорки;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Заучивание стихов и песен;</a:t>
            </a:r>
            <a:endParaRPr lang="ru-RU" sz="24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36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8235" y="1165412"/>
            <a:ext cx="86957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Сюжетно-ролевые игры:</a:t>
            </a:r>
            <a:endParaRPr lang="ru-RU" sz="2400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«Мы военные»;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«Военный корабль».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8. Подвижные игры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«Самые ловкие» (с мячом) 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«Перетяни канат» (с канатом) 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«Кто быстрее»;</a:t>
            </a:r>
            <a:endParaRPr lang="ru-RU" sz="24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C:\Users\Николай\Downloads\IMG-20220221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5710" y="1000664"/>
            <a:ext cx="3580875" cy="477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8184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19400" cy="21796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Зарница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Военно-спортивная игра</a:t>
            </a:r>
            <a:endParaRPr lang="ru-RU" dirty="0"/>
          </a:p>
        </p:txBody>
      </p:sp>
      <p:pic>
        <p:nvPicPr>
          <p:cNvPr id="4098" name="Picture 2" descr="C:\Users\Николай\Downloads\IMG-20220204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3147" y="146649"/>
            <a:ext cx="2541475" cy="3385812"/>
          </a:xfrm>
          <a:prstGeom prst="rect">
            <a:avLst/>
          </a:prstGeom>
          <a:noFill/>
        </p:spPr>
      </p:pic>
      <p:pic>
        <p:nvPicPr>
          <p:cNvPr id="4099" name="Picture 3" descr="C:\Users\Николай\Downloads\IMG-20220204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5965" y="2105317"/>
            <a:ext cx="2369218" cy="3156327"/>
          </a:xfrm>
          <a:prstGeom prst="rect">
            <a:avLst/>
          </a:prstGeom>
          <a:noFill/>
        </p:spPr>
      </p:pic>
      <p:pic>
        <p:nvPicPr>
          <p:cNvPr id="4101" name="Picture 5" descr="C:\Users\Николай\Downloads\IMG-20220204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111" y="3312545"/>
            <a:ext cx="2413547" cy="3215384"/>
          </a:xfrm>
          <a:prstGeom prst="rect">
            <a:avLst/>
          </a:prstGeom>
          <a:noFill/>
        </p:spPr>
      </p:pic>
      <p:pic>
        <p:nvPicPr>
          <p:cNvPr id="4100" name="Picture 4" descr="C:\Users\Николай\Downloads\IMG-20220204-WA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5394" y="2525486"/>
            <a:ext cx="2408989" cy="3209310"/>
          </a:xfrm>
          <a:prstGeom prst="rect">
            <a:avLst/>
          </a:prstGeom>
          <a:noFill/>
        </p:spPr>
      </p:pic>
      <p:pic>
        <p:nvPicPr>
          <p:cNvPr id="4102" name="Picture 6" descr="C:\Users\Николай\Downloads\IMG-20220204-WA0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2210" y="232912"/>
            <a:ext cx="3376022" cy="2532017"/>
          </a:xfrm>
          <a:prstGeom prst="rect">
            <a:avLst/>
          </a:prstGeom>
          <a:noFill/>
        </p:spPr>
      </p:pic>
      <p:pic>
        <p:nvPicPr>
          <p:cNvPr id="4103" name="Picture 7" descr="C:\Users\Николай\Downloads\IMG-20220204-WA00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67237" y="2924355"/>
            <a:ext cx="2447626" cy="3260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927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Оценка </a:t>
            </a:r>
            <a:r>
              <a:rPr lang="ru-RU" b="1" dirty="0" smtClean="0"/>
              <a:t>результатов: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0778" y="1147160"/>
            <a:ext cx="8566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Проделанная работа достигла своей цели. </a:t>
            </a:r>
          </a:p>
          <a:p>
            <a:r>
              <a:rPr lang="ru-RU" sz="3600" dirty="0" smtClean="0"/>
              <a:t>У детей развивается интерес к окружающему миру.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19748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340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117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9449" y="303911"/>
            <a:ext cx="48237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/>
              <a:t>Актуальность</a:t>
            </a:r>
            <a:endParaRPr lang="ru-RU" sz="5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40424" y="1794373"/>
            <a:ext cx="88617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Проблема нравственно-патриотического воспитания детей дошкольного возраста является одной из первостепенных для современного общества. В настоящее время воспитание патриотизма достаточно трудная задача, решение которой требует терпения и такта. В современных семьях подобные вопросы не считаются важными и заслуживающими должного внимания. Наши дети уже не мечтают стать доблестными войнами и не считают защиту своей Родины - священным долгом. К сожалению, мало кто знает историю праздника – 23 февраля, в связи, с чем он был установлен. Этот проект является отличной возможность воспитать чувство гордости за свой народ, за армию, Родину. А также вызвать желание быть похожими на смелых и отважных воинов своей страны.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410041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Предполагаемый результат проекта: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0824" y="1828800"/>
            <a:ext cx="92336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Высокий уровень усвоенных знаний и представлений, проектно-исследовательских умений и практических навыков детей, как в ходе самого проекта, так и по его завершению;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Расширение представлений детей о Российской армии, её защитниках;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Налаживание продуктивного сотрудничества, развитие сотворчества детей и взрослых.</a:t>
            </a:r>
            <a:endParaRPr lang="ru-RU" sz="2400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81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518" y="335846"/>
            <a:ext cx="115824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Цель проекта: 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Формирование патриотических чувств у детей старшего дошкольного возраста.</a:t>
            </a:r>
          </a:p>
          <a:p>
            <a:r>
              <a:rPr lang="ru-RU" sz="36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 проекта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социально — нравственное воспитание, уважительное отношение к взрослым, к защитникам Отечества, ветеранам войны;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детей с историей и традициями праздника 23 февраля;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Систематизировать, расширять и обобщать знания о Российской Армии, родах войск, военной технике;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интерес детей к истории родного Отечества, к истории формирования и становления Российской армии от Древней Руси до современности;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чувство гордости за свою армию и вызвать желание быть похожими на сильных Российских воинов.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Тип проекта: Исследовательский, познавательно-речевой.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Вид проекта: Краткосрочный, групповой.</a:t>
            </a:r>
          </a:p>
          <a:p>
            <a:r>
              <a:rPr lang="ru-RU" sz="2000" b="1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Сроки реализации проекта: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Две недели.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Участники проекта: Дети 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логопедической 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группы, воспитатели, музыкальный руководитель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учитель-логопед, 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родители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00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336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2376" y="558551"/>
            <a:ext cx="112955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 этап — подготовительный</a:t>
            </a:r>
          </a:p>
          <a:p>
            <a:r>
              <a:rPr lang="ru-RU" sz="28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 Изучение методической и специальной литературы по теме проекта.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2. Подбор наглядного и демонстрационного материала, стихов, загадок, </a:t>
            </a:r>
            <a:r>
              <a:rPr lang="ru-RU" sz="2400" b="1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чистоговорок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пословиц по теме проекта.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3. Подбор мультфильмов «Три богатыря», «Сказка о военной тайне, о </a:t>
            </a:r>
            <a:r>
              <a:rPr lang="ru-RU" sz="2400" b="1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Мальчише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ru-RU" sz="2400" b="1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Кибальчише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и его твердом слове».</a:t>
            </a:r>
            <a:endParaRPr lang="ru-RU" sz="2400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46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1317" y="671691"/>
            <a:ext cx="1086522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II этап — основной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Занятия: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«Наша Армия родная».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Дать детям знания об армии.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Сформировать у них первые представления об особенностях военной службы: солдаты тренируются, чтобы быть сильными, умелыми, учатся метко стрелять, преодолевать препятствия.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Уточнить представления о родах войск, о защитниках Отечества.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чувство гордости за свою армию и вызвать желание быть похожими на сильных, смелых российских воинов.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«Мой папа в Армии». Составление рассказа.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Учить детей составлять рассказ по плану.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Закрепить представление детей об армии, родах войск, профессии военных и боевой технике.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чувство любви к своей Родине, уважительное отношение к защитникам Отечества, дружеские взаимоотношения.</a:t>
            </a:r>
            <a:endParaRPr lang="ru-RU" sz="2000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37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6164" y="1239868"/>
            <a:ext cx="114748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Знакомство с проектом;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Помощь родителей в создании Мини-музея «Военной техники»: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Помощь в подборе познавательного материала: фотографии, иллюстрации, рассказы, стихи, загадки,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Пословицы и поговорки на военную тематику ;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Подготовка к выставке фотографий «Мой папа самый лучший »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Помощь в подготовке музыкально-спортивного праздника.</a:t>
            </a:r>
            <a:endParaRPr lang="ru-RU" sz="32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61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детьми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623" y="1416546"/>
            <a:ext cx="114927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Беседы: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2. «Военные профессии».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детей с военными профессиями;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представления о гражданском долге, мужестве, героизме;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уважение к людям военных профессий;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внимание память.</a:t>
            </a: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3. «Военная техника».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детей с военной техникой.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Учить детей определять, к каким родам войск она относится.</a:t>
            </a: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4. Продуктивная деятельность: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Лепка «Пограничник с собакой».</a:t>
            </a: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Закреплять умение лепить фигуры человека и животного, передавая характерные черты образов.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Упражнять в применении разнообразных технических приемов (лепка из целого куска, сглаживание, оттягивание и т. д.).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Продолжать учить устанавливать вылепленные фигуры на подставке.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26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8541" y="37925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Ручной труд «Военный бинокль».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Упражнять детей в создании образа предмета, используя конструктивный способ сборки 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Закрепить навыки аккуратного наклеивания и соединения частей.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мелкую моторику кистей рук.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настойчивость, интерес к конструктивной деятельности.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537" y="3190314"/>
            <a:ext cx="2581464" cy="3441952"/>
          </a:xfrm>
          <a:prstGeom prst="rect">
            <a:avLst/>
          </a:prstGeom>
        </p:spPr>
      </p:pic>
      <p:pic>
        <p:nvPicPr>
          <p:cNvPr id="2050" name="Picture 2" descr="C:\Users\Николай\Downloads\IMG-20220221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6116" y="3191773"/>
            <a:ext cx="2505392" cy="3340523"/>
          </a:xfrm>
          <a:prstGeom prst="rect">
            <a:avLst/>
          </a:prstGeom>
          <a:noFill/>
        </p:spPr>
      </p:pic>
      <p:pic>
        <p:nvPicPr>
          <p:cNvPr id="2051" name="Picture 3" descr="C:\Users\Николай\Downloads\IMG-20220221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6345" y="3228196"/>
            <a:ext cx="2435525" cy="3247366"/>
          </a:xfrm>
          <a:prstGeom prst="rect">
            <a:avLst/>
          </a:prstGeom>
          <a:noFill/>
        </p:spPr>
      </p:pic>
      <p:pic>
        <p:nvPicPr>
          <p:cNvPr id="2052" name="Picture 4" descr="C:\Users\Николай\Downloads\IMG-20220221-WA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9383" y="845389"/>
            <a:ext cx="2650216" cy="3533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9403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22722</TotalTime>
  <Words>753</Words>
  <Application>Microsoft Office PowerPoint</Application>
  <PresentationFormat>Произвольный</PresentationFormat>
  <Paragraphs>91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Предполагаемый результат проекта:</vt:lpstr>
      <vt:lpstr>Слайд 4</vt:lpstr>
      <vt:lpstr>Слайд 5</vt:lpstr>
      <vt:lpstr>Слайд 6</vt:lpstr>
      <vt:lpstr>Работа с родителями</vt:lpstr>
      <vt:lpstr>Взаимодействие с детьми</vt:lpstr>
      <vt:lpstr>Слайд 9</vt:lpstr>
      <vt:lpstr>Слайд 10</vt:lpstr>
      <vt:lpstr>Слайд 11</vt:lpstr>
      <vt:lpstr>На логопедическом занятии</vt:lpstr>
      <vt:lpstr>Слайд 13</vt:lpstr>
      <vt:lpstr>Слайд 14</vt:lpstr>
      <vt:lpstr>Зарница Военно-спортивная игра</vt:lpstr>
      <vt:lpstr>Оценка результатов: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Николай</cp:lastModifiedBy>
  <cp:revision>27</cp:revision>
  <dcterms:created xsi:type="dcterms:W3CDTF">2022-02-05T11:50:28Z</dcterms:created>
  <dcterms:modified xsi:type="dcterms:W3CDTF">2022-02-21T13:20:41Z</dcterms:modified>
</cp:coreProperties>
</file>