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6" r:id="rId3"/>
    <p:sldId id="294" r:id="rId4"/>
    <p:sldId id="268" r:id="rId5"/>
    <p:sldId id="266" r:id="rId6"/>
    <p:sldId id="296" r:id="rId7"/>
    <p:sldId id="295" r:id="rId8"/>
    <p:sldId id="271" r:id="rId9"/>
    <p:sldId id="301" r:id="rId10"/>
    <p:sldId id="282" r:id="rId11"/>
    <p:sldId id="302" r:id="rId12"/>
    <p:sldId id="285" r:id="rId13"/>
    <p:sldId id="291" r:id="rId14"/>
    <p:sldId id="293" r:id="rId15"/>
    <p:sldId id="267" r:id="rId16"/>
    <p:sldId id="272" r:id="rId17"/>
    <p:sldId id="286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066657"/>
            <a:ext cx="7088832" cy="3882623"/>
          </a:xfrm>
        </p:spPr>
        <p:txBody>
          <a:bodyPr>
            <a:norm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Патриотическое воспитание дошкольников путём их приобщения к культурным </a:t>
            </a:r>
            <a:r>
              <a:rPr lang="ru-RU" sz="32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ценностям </a:t>
            </a:r>
            <a:endParaRPr lang="ru-RU" sz="24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algn="r"/>
            <a:endParaRPr lang="ru-RU" sz="19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9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9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9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9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1кв.к: </a:t>
            </a:r>
            <a:r>
              <a:rPr lang="ru-RU" sz="1900" b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Нарсеева</a:t>
            </a:r>
            <a:r>
              <a:rPr lang="ru-RU" sz="19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Н.И</a:t>
            </a:r>
            <a:endParaRPr lang="ru-RU" sz="19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404664"/>
            <a:ext cx="7776864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</a:t>
            </a:r>
            <a:r>
              <a:rPr kumimoji="0" lang="ru-RU" altLang="ru-RU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комбинированного вида №</a:t>
            </a:r>
            <a:r>
              <a:rPr kumimoji="0" lang="ru-RU" altLang="ru-RU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 «Солнышко»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7031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662" y="1008290"/>
            <a:ext cx="345638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4046" y="404664"/>
            <a:ext cx="2798434" cy="70767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«День народного единства» 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036018"/>
            <a:ext cx="2106234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008828"/>
            <a:ext cx="345638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6858" y="170242"/>
            <a:ext cx="53632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Участие детей в игре – викторине «Умники и умницы</a:t>
            </a:r>
            <a:r>
              <a:rPr lang="ru-RU" sz="2400" b="1" dirty="0" smtClean="0"/>
              <a:t>»</a:t>
            </a:r>
            <a:endParaRPr lang="ru-RU" sz="24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22878" y="1340975"/>
            <a:ext cx="3072142" cy="2392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65" y="3717032"/>
            <a:ext cx="3917032" cy="2937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976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Nata\Desktop\IMG2022110110143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20688"/>
            <a:ext cx="2968424" cy="525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Nata\Desktop\IMG2022110110164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20688"/>
            <a:ext cx="2952328" cy="522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66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Nata\Desktop\Консультация\ФОТО ПАТР\IMG20221017155715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6" t="12176" r="28277" b="11356"/>
          <a:stretch/>
        </p:blipFill>
        <p:spPr bwMode="auto">
          <a:xfrm>
            <a:off x="621204" y="3259026"/>
            <a:ext cx="3800455" cy="301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Nata\Desktop\Консультация\ФОТО ПАТР\20220221_13183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501008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\Desktop\Консультация\ФОТО ПАТР\20211126_0947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488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\Desktop\Средняя гр Фото\IMG-20220305-WA000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0" b="8494"/>
          <a:stretch/>
        </p:blipFill>
        <p:spPr bwMode="auto">
          <a:xfrm>
            <a:off x="5255977" y="224880"/>
            <a:ext cx="2914650" cy="303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16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188640"/>
            <a:ext cx="5589240" cy="648072"/>
          </a:xfrm>
        </p:spPr>
        <p:txBody>
          <a:bodyPr>
            <a:normAutofit/>
          </a:bodyPr>
          <a:lstStyle/>
          <a:p>
            <a:r>
              <a:rPr lang="ru-RU" sz="2500" b="1" dirty="0" smtClean="0">
                <a:solidFill>
                  <a:schemeClr val="tx1"/>
                </a:solidFill>
              </a:rPr>
              <a:t>«Осенние фантазии»</a:t>
            </a:r>
            <a:endParaRPr lang="ru-RU" sz="2500" b="1" dirty="0">
              <a:solidFill>
                <a:schemeClr val="tx1"/>
              </a:solidFill>
            </a:endParaRPr>
          </a:p>
        </p:txBody>
      </p:sp>
      <p:pic>
        <p:nvPicPr>
          <p:cNvPr id="10242" name="Picture 2" descr="C:\Users\Nata\Desktop\Достижения\IMG2022092715522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219456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Nata\Desktop\Достижения\IMG2022092715532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965" y="2871174"/>
            <a:ext cx="219456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389" y="620688"/>
            <a:ext cx="2195513" cy="388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 descr="C:\Users\Nata\Desktop\Достижения\IMG202209280749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669" y="2893550"/>
            <a:ext cx="219456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76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404664"/>
            <a:ext cx="4680520" cy="432048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«Креативная штучка»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976506"/>
            <a:ext cx="3657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983075"/>
            <a:ext cx="2098379" cy="2796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66" y="983075"/>
            <a:ext cx="2161591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983075"/>
            <a:ext cx="2107550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791" y="3963039"/>
            <a:ext cx="2038897" cy="271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027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003232" cy="923702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 smtClean="0">
                <a:solidFill>
                  <a:schemeClr val="tx1"/>
                </a:solidFill>
              </a:rPr>
              <a:t>Выставка «Народное искусство и культурное наследие»</a:t>
            </a:r>
            <a:endParaRPr lang="ru-RU" sz="2500" b="1" dirty="0">
              <a:solidFill>
                <a:schemeClr val="tx1"/>
              </a:solidFill>
            </a:endParaRPr>
          </a:p>
        </p:txBody>
      </p:sp>
      <p:pic>
        <p:nvPicPr>
          <p:cNvPr id="4100" name="Picture 4" descr="C:\Users\Nata\Desktop\20220211_10284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59890" y="3533740"/>
            <a:ext cx="3018729" cy="226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Nata\Desktop\20220211_10291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07531" y="1511787"/>
            <a:ext cx="2808314" cy="217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Nata\Desktop\20220211_1028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79473" y="3457232"/>
            <a:ext cx="3106168" cy="232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Nata\Desktop\20220211_1027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46329" y="1691807"/>
            <a:ext cx="2808312" cy="210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30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8236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500" b="1" dirty="0" smtClean="0">
                <a:solidFill>
                  <a:schemeClr val="tx1"/>
                </a:solidFill>
              </a:rPr>
              <a:t>«Русская изба»</a:t>
            </a:r>
            <a:br>
              <a:rPr lang="ru-RU" sz="2500" b="1" dirty="0" smtClean="0">
                <a:solidFill>
                  <a:schemeClr val="tx1"/>
                </a:solidFill>
              </a:rPr>
            </a:br>
            <a:endParaRPr lang="ru-RU" sz="2500" b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Users\Nata\Desktop\20220217_16454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63988" y="4315638"/>
            <a:ext cx="2664295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Nata\Desktop\20220217_16593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80655" y="1484592"/>
            <a:ext cx="2713735" cy="203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\Desktop\20220217_1645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03682" y="4291635"/>
            <a:ext cx="278430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88536" y="1451857"/>
            <a:ext cx="2841427" cy="2131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578" y="1425349"/>
            <a:ext cx="2871718" cy="2153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34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276872"/>
            <a:ext cx="7543800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Спасибо за внимание!</a:t>
            </a:r>
            <a:endParaRPr lang="ru-RU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1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3826768" cy="482453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Патриотизм (от греч.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patriots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соотечественник,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patris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родина,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отечество)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родине, верность ему, склонность собственными действиями служить его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интересам; привязанностью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месту своего рождения, месту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жительства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Nata\Desktop\Консультация\ФОТО ПАТР\IMG-20220822-WA000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08719"/>
            <a:ext cx="3888432" cy="518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36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 txBox="1">
            <a:spLocks/>
          </p:cNvSpPr>
          <p:nvPr/>
        </p:nvSpPr>
        <p:spPr>
          <a:xfrm>
            <a:off x="429497" y="692696"/>
            <a:ext cx="3657600" cy="5216245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патриотических чувств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одна из задач нравственного воспитания, включающая в себя воспитание любви к близким людям, к детскому саду, родному городу и родной стране.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767" l="3125" r="984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3928" y="1124744"/>
            <a:ext cx="4968552" cy="454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8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70767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Знакомство с символами государства, родного края, города </a:t>
            </a:r>
            <a:endParaRPr lang="ru-RU" sz="2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"/>
          </p:nvPr>
        </p:nvSpPr>
        <p:spPr>
          <a:xfrm>
            <a:off x="251520" y="962793"/>
            <a:ext cx="3600400" cy="765820"/>
          </a:xfrm>
        </p:spPr>
        <p:txBody>
          <a:bodyPr/>
          <a:lstStyle/>
          <a:p>
            <a:pPr algn="ctr"/>
            <a:r>
              <a:rPr lang="ru-RU" dirty="0" smtClean="0"/>
              <a:t>«Цвета флага», означают…</a:t>
            </a:r>
            <a:endParaRPr lang="ru-RU" dirty="0"/>
          </a:p>
        </p:txBody>
      </p:sp>
      <p:pic>
        <p:nvPicPr>
          <p:cNvPr id="5125" name="Picture 5" descr="C:\Users\Nata\Desktop\20220211_09411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1702" y="2360746"/>
            <a:ext cx="2975246" cy="223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80014" y="1352634"/>
            <a:ext cx="2975247" cy="22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C:\Users\Nata\Desktop\Консультация\ФОТО ПАТР\IMG2022093016053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0" b="9372"/>
          <a:stretch/>
        </p:blipFill>
        <p:spPr bwMode="auto">
          <a:xfrm>
            <a:off x="6148682" y="980728"/>
            <a:ext cx="2132484" cy="297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50" y="3973910"/>
            <a:ext cx="3094809" cy="2321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Текст 4"/>
          <p:cNvSpPr>
            <a:spLocks noGrp="1"/>
          </p:cNvSpPr>
          <p:nvPr>
            <p:ph type="body" sz="quarter" idx="1"/>
          </p:nvPr>
        </p:nvSpPr>
        <p:spPr>
          <a:xfrm>
            <a:off x="3995936" y="6092180"/>
            <a:ext cx="4140414" cy="765820"/>
          </a:xfrm>
        </p:spPr>
        <p:txBody>
          <a:bodyPr/>
          <a:lstStyle/>
          <a:p>
            <a:pPr algn="ctr"/>
            <a:r>
              <a:rPr lang="ru-RU" dirty="0" smtClean="0"/>
              <a:t>«Центр патриотического воспитания»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594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8516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Занятие-игра «Путешествие по родному городу»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Users\Nata\Desktop\20220211_09330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27873" y="3819291"/>
            <a:ext cx="3447238" cy="258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Nata\Desktop\20220211_09231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75102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\Desktop\20220211_0932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24161" y="1472783"/>
            <a:ext cx="336037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50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7" name="Picture 3" descr="C:\Users\Nata\Desktop\Тур поход\IMG-20220918-WA001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8812"/>
            <a:ext cx="280831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Nata\Desktop\Тур поход\IMG-20220918-WA01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256" y="4142384"/>
            <a:ext cx="3456384" cy="259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\Desktop\Тур поход\IMG-20220918-WA0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448" y="291955"/>
            <a:ext cx="2773885" cy="369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6"/>
          <p:cNvSpPr>
            <a:spLocks noGrp="1"/>
          </p:cNvSpPr>
          <p:nvPr>
            <p:ph sz="quarter" idx="2"/>
          </p:nvPr>
        </p:nvSpPr>
        <p:spPr>
          <a:xfrm>
            <a:off x="5292080" y="5403911"/>
            <a:ext cx="3384376" cy="1332921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atin typeface="+mj-lt"/>
              </a:rPr>
              <a:t>Туристический поход</a:t>
            </a:r>
            <a:endParaRPr lang="ru-RU" b="1" dirty="0">
              <a:latin typeface="+mj-lt"/>
            </a:endParaRPr>
          </a:p>
        </p:txBody>
      </p:sp>
      <p:pic>
        <p:nvPicPr>
          <p:cNvPr id="12" name="Picture 3" descr="C:\Users\Nata\Desktop\Тур поход\IMG-20220918-WA009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7" r="17528" b="21731"/>
          <a:stretch/>
        </p:blipFill>
        <p:spPr bwMode="auto">
          <a:xfrm>
            <a:off x="6156176" y="1196752"/>
            <a:ext cx="2664296" cy="382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70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Picture 3" descr="C:\Users\Nata\Desktop\Средняя гр Фото\20220322_1034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78550" y="3061206"/>
            <a:ext cx="3888433" cy="291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\Desktop\Средняя гр Фото\20220322_1037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19337" y="2109821"/>
            <a:ext cx="3848167" cy="28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\Desktop\Консультация\ФОТО ПАТР\IMG-20220918-WA0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793628"/>
            <a:ext cx="280831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08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4680520" cy="1145927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+mn-lt"/>
              </a:rPr>
              <a:t>Рассматривание альбома «Достопримечательности города»</a:t>
            </a:r>
            <a:endParaRPr lang="ru-RU" sz="20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" name="Picture 4" descr="C:\Users\Nata\Desktop\20220214_15564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94" y="1412776"/>
            <a:ext cx="3089548" cy="231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861048"/>
            <a:ext cx="2160240" cy="2881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5292080" y="132135"/>
            <a:ext cx="3366041" cy="851694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+mn-lt"/>
              </a:rPr>
              <a:t>Беседа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+mn-lt"/>
              </a:rPr>
              <a:t>«Мой родной город»</a:t>
            </a:r>
            <a:endParaRPr lang="ru-RU" sz="20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73950" y="1339757"/>
            <a:ext cx="3179343" cy="2487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Nata\Desktop\Консультация\ФОТО ПАТР\IMG2022093016080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16"/>
          <a:stretch/>
        </p:blipFill>
        <p:spPr bwMode="auto">
          <a:xfrm>
            <a:off x="3563888" y="2060848"/>
            <a:ext cx="2194560" cy="306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Nata\Desktop\20220211_12165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582" y="4365104"/>
            <a:ext cx="2784539" cy="208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37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147248" cy="72008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ea typeface="Calibri"/>
                <a:cs typeface="Times New Roman"/>
              </a:rPr>
              <a:t>Выставка </a:t>
            </a:r>
            <a:br>
              <a:rPr lang="ru-RU" sz="2800" b="1" dirty="0" smtClean="0">
                <a:solidFill>
                  <a:schemeClr val="tx1"/>
                </a:solidFill>
                <a:ea typeface="Calibri"/>
                <a:cs typeface="Times New Roman"/>
              </a:rPr>
            </a:br>
            <a:r>
              <a:rPr lang="ru-RU" sz="2800" b="1" dirty="0" smtClean="0">
                <a:solidFill>
                  <a:schemeClr val="tx1"/>
                </a:solidFill>
                <a:ea typeface="Calibri"/>
                <a:cs typeface="Times New Roman"/>
              </a:rPr>
              <a:t>«</a:t>
            </a:r>
            <a:r>
              <a:rPr lang="ru-RU" sz="2800" b="1" dirty="0">
                <a:solidFill>
                  <a:schemeClr val="tx1"/>
                </a:solidFill>
                <a:ea typeface="Calibri"/>
                <a:cs typeface="Times New Roman"/>
              </a:rPr>
              <a:t>Игрушки детства моих родителей». 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4100" name="Picture 4" descr="C:\Users\Nata\Desktop\ВЫставка\IMG2022111616544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88398"/>
            <a:ext cx="219456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\Desktop\ВЫставка\IMG2022111709035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5" t="15866" r="5974" b="10644"/>
          <a:stretch/>
        </p:blipFill>
        <p:spPr bwMode="auto">
          <a:xfrm>
            <a:off x="2514075" y="3501008"/>
            <a:ext cx="1831282" cy="318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\Desktop\ВЫставка\IMG2022111709015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2" t="6184" r="11368" b="23872"/>
          <a:stretch/>
        </p:blipFill>
        <p:spPr bwMode="auto">
          <a:xfrm>
            <a:off x="6804248" y="3501008"/>
            <a:ext cx="2044943" cy="314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\Desktop\ВЫставка\IMG2022111709064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9" t="6260" r="6279" b="10903"/>
          <a:stretch/>
        </p:blipFill>
        <p:spPr bwMode="auto">
          <a:xfrm>
            <a:off x="4640527" y="3501007"/>
            <a:ext cx="1944215" cy="314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Nata\Desktop\IMG2022112116432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080" y="836712"/>
            <a:ext cx="4462995" cy="252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83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585</TotalTime>
  <Words>178</Words>
  <Application>Microsoft Office PowerPoint</Application>
  <PresentationFormat>Экран (4:3)</PresentationFormat>
  <Paragraphs>26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Эркер</vt:lpstr>
      <vt:lpstr>Презентация PowerPoint</vt:lpstr>
      <vt:lpstr>Патриотизм (от греч. patriots – соотечественник, patris – родина, отечество) - любовь к родине, верность ему, склонность собственными действиями служить его интересам; привязанностью к месту своего рождения, месту жительства</vt:lpstr>
      <vt:lpstr>Презентация PowerPoint</vt:lpstr>
      <vt:lpstr>Знакомство с символами государства, родного края, города </vt:lpstr>
      <vt:lpstr>Занятие-игра «Путешествие по родному городу»</vt:lpstr>
      <vt:lpstr>Презентация PowerPoint</vt:lpstr>
      <vt:lpstr>Презентация PowerPoint</vt:lpstr>
      <vt:lpstr>Рассматривание альбома «Достопримечательности города»</vt:lpstr>
      <vt:lpstr>Выставка  «Игрушки детства моих родителей». </vt:lpstr>
      <vt:lpstr>«День народного единства» </vt:lpstr>
      <vt:lpstr>Презентация PowerPoint</vt:lpstr>
      <vt:lpstr>Презентация PowerPoint</vt:lpstr>
      <vt:lpstr>«Осенние фантазии»</vt:lpstr>
      <vt:lpstr>«Креативная штучка»</vt:lpstr>
      <vt:lpstr>Выставка «Народное искусство и культурное наследие»</vt:lpstr>
      <vt:lpstr>«Русская изба» 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Nata</dc:creator>
  <cp:lastModifiedBy>Nata</cp:lastModifiedBy>
  <cp:revision>51</cp:revision>
  <dcterms:created xsi:type="dcterms:W3CDTF">2022-02-12T15:45:53Z</dcterms:created>
  <dcterms:modified xsi:type="dcterms:W3CDTF">2022-11-22T13:19:16Z</dcterms:modified>
</cp:coreProperties>
</file>