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9" r:id="rId5"/>
    <p:sldId id="258" r:id="rId6"/>
    <p:sldId id="260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учреждение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комбинированного вида №4 «Солнышко»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43608" y="2276872"/>
            <a:ext cx="6696744" cy="4248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о проделанной работе с родителями за 2023-2024 учебный год в подготовительной группе «Ягодка»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652120" y="4725144"/>
            <a:ext cx="3034680" cy="140101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marL="0" indent="0" algn="r"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Нарсеева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Н.И. 1 кв. кат.</a:t>
            </a:r>
          </a:p>
          <a:p>
            <a:pPr marL="0" indent="0" algn="r"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Чулочникова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 1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кв.ка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476672"/>
            <a:ext cx="6957392" cy="89461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мастер-класса для детей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«Кружевоплетение на коклюшках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Nata\Desktop\мастер класс\.trashed-1715433474-IMG202404111609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656184" cy="29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ta\Desktop\мастер класс\.trashed-1715433392-IMG202404111556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69101"/>
            <a:ext cx="1671091" cy="29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175423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7"/>
            <a:ext cx="1728192" cy="306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7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8" y="731518"/>
            <a:ext cx="6669361" cy="5073745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родителей в образовательную деятельность в ДОУ:</a:t>
            </a:r>
          </a:p>
          <a:p>
            <a:pPr marL="45720" indent="0"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воспитанников в единое образовательное пространство;</a:t>
            </a:r>
          </a:p>
          <a:p>
            <a:pPr marL="45720" indent="0"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доверительных и партнёрских отношений.</a:t>
            </a:r>
          </a:p>
          <a:p>
            <a:pPr marL="45720" indent="0" algn="ctr">
              <a:buNone/>
            </a:pPr>
            <a:r>
              <a:rPr lang="ru-RU" sz="3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</a:t>
            </a:r>
            <a:r>
              <a:rPr lang="ru-RU" sz="3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-приобщить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жизни детского сада;</a:t>
            </a:r>
          </a:p>
          <a:p>
            <a:pPr marL="45720" indent="0"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-предоставить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возможность общаться друг с другом, делиться опытом и семейными традициями;</a:t>
            </a:r>
          </a:p>
          <a:p>
            <a:pPr marL="45720" indent="0"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-привлечь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активному участию в деятельности ДОУ через организацию интересных форм работы;</a:t>
            </a:r>
          </a:p>
          <a:p>
            <a:pPr marL="45720" indent="0"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-активизировать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обогатить воспитательные и образовательные умения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7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43000" y="476672"/>
            <a:ext cx="6957392" cy="72008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туристическом походе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Nata\Desktop\ПОХОД\IMG-20230917-WA03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18562"/>
            <a:ext cx="3346450" cy="25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\Desktop\ПОХОД\IMG_20230919_11442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7"/>
          <a:stretch/>
        </p:blipFill>
        <p:spPr bwMode="auto">
          <a:xfrm>
            <a:off x="395536" y="1492207"/>
            <a:ext cx="3544284" cy="24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3464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3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620688"/>
            <a:ext cx="6093296" cy="576064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Отца»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Nata\Desktop\День отца\IMG-20231016-WA0063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5722"/>
          <a:stretch/>
        </p:blipFill>
        <p:spPr bwMode="auto">
          <a:xfrm>
            <a:off x="4788024" y="1412776"/>
            <a:ext cx="3528392" cy="251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ta\Desktop\День отца\IMG-20231016-WA007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2"/>
          <a:stretch/>
        </p:blipFill>
        <p:spPr bwMode="auto">
          <a:xfrm>
            <a:off x="4788024" y="4028563"/>
            <a:ext cx="3528392" cy="23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\Desktop\День отца\IMG-20231016-WA0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9" y="4077072"/>
            <a:ext cx="397037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1"/>
            <a:ext cx="3977667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7605464" cy="6397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реализации проекта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«Народные промыслы Урала»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(пополнение экспонатами мини-музея)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:\Users\Nata\Desktop\Помыслы Урала\.trashed-1702276511-IMG202311100827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3"/>
            <a:ext cx="1800200" cy="3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Nata\Desktop\Помыслы Урала\IMG202311171741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730581" cy="21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1800200" cy="317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38158"/>
            <a:ext cx="1728192" cy="306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6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476672"/>
            <a:ext cx="6669360" cy="792088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«Вечерняя лыжная прогулка»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C:\Users\Nata\Desktop\фото лыжы\IMG-20240210-WA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888432" cy="29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ata\Desktop\фото лыжы\IMG-20240210-WA00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7408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696" y="548680"/>
            <a:ext cx="5544616" cy="64807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«8 марта»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(участие в конкурсах)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Nata\Desktop\Праздники\8 марта\IMG-20240307-WA00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22652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ta\Desktop\Праздники\8 марта\IMG-20240307-WA0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97037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2195736" y="731520"/>
            <a:ext cx="5184576" cy="63976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«Масленица»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(участие в проведении)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Nata\Desktop\Праздники\Масленица\IMG202403181020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08045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ata\Desktop\Праздники\Масленица\IMG2024031810313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9"/>
          <a:stretch/>
        </p:blipFill>
        <p:spPr bwMode="auto">
          <a:xfrm>
            <a:off x="1187624" y="1844824"/>
            <a:ext cx="2521127" cy="38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908720"/>
            <a:ext cx="6885384" cy="491455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«Огород на окне»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(помощь в оформлении огорода) </a:t>
            </a:r>
          </a:p>
        </p:txBody>
      </p:sp>
      <p:pic>
        <p:nvPicPr>
          <p:cNvPr id="7170" name="Picture 2" descr="C:\Users\Nata\Desktop\IMG20240419175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590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ata\Desktop\IMG202404081615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15491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\Desktop\IMG2024040816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0175"/>
            <a:ext cx="15491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179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Муниципальное автономное образовательное учреждение  «Детский сад комбинированного вида №4 «Солнышко»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 «Детский сад комбинированного вида №4 «Солнышко»</dc:title>
  <dc:creator>Nata</dc:creator>
  <cp:lastModifiedBy>Nata</cp:lastModifiedBy>
  <cp:revision>6</cp:revision>
  <dcterms:created xsi:type="dcterms:W3CDTF">2024-04-19T13:53:37Z</dcterms:created>
  <dcterms:modified xsi:type="dcterms:W3CDTF">2024-04-19T14:55:32Z</dcterms:modified>
</cp:coreProperties>
</file>