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81" r:id="rId4"/>
    <p:sldId id="280" r:id="rId5"/>
    <p:sldId id="258" r:id="rId6"/>
    <p:sldId id="273" r:id="rId7"/>
    <p:sldId id="275" r:id="rId8"/>
    <p:sldId id="264" r:id="rId9"/>
    <p:sldId id="262" r:id="rId10"/>
    <p:sldId id="265" r:id="rId11"/>
    <p:sldId id="271" r:id="rId12"/>
    <p:sldId id="260" r:id="rId13"/>
    <p:sldId id="259" r:id="rId14"/>
    <p:sldId id="263" r:id="rId15"/>
    <p:sldId id="268" r:id="rId16"/>
    <p:sldId id="269" r:id="rId17"/>
    <p:sldId id="270" r:id="rId18"/>
    <p:sldId id="27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4" autoAdjust="0"/>
    <p:restoredTop sz="94660"/>
  </p:normalViewPr>
  <p:slideViewPr>
    <p:cSldViewPr snapToGrid="0">
      <p:cViewPr varScale="1">
        <p:scale>
          <a:sx n="30" d="100"/>
          <a:sy n="30" d="100"/>
        </p:scale>
        <p:origin x="6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90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329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06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58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03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1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793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22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78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21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25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BF726-2578-42FE-84AF-141F0FCF5E41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04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docs.google.com/document/d/11VFw6IdEDeux_r3006K0rKms2zVhWocNQS6qnJ-Qcmc/ed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docs.google.com/document/d/1Z_kns4q5Rmsbdqq4nQhTEkP2L2JvaYlZMtTSd9v0RWg/edit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www.pedsovet.su/" TargetMode="External"/><Relationship Id="rId7" Type="http://schemas.openxmlformats.org/officeDocument/2006/relationships/hyperlink" Target="http://www.krokha.ru/" TargetMode="External"/><Relationship Id="rId2" Type="http://schemas.openxmlformats.org/officeDocument/2006/relationships/hyperlink" Target="https://1sept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allery-projects.com/" TargetMode="External"/><Relationship Id="rId5" Type="http://schemas.openxmlformats.org/officeDocument/2006/relationships/hyperlink" Target="http://prosv@prosv.ru" TargetMode="External"/><Relationship Id="rId4" Type="http://schemas.openxmlformats.org/officeDocument/2006/relationships/hyperlink" Target="http://www.dovosp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" TargetMode="External"/><Relationship Id="rId7" Type="http://schemas.openxmlformats.org/officeDocument/2006/relationships/image" Target="../media/image20.gif"/><Relationship Id="rId2" Type="http://schemas.openxmlformats.org/officeDocument/2006/relationships/hyperlink" Target="https://prezentacii.inf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sportal.ru/" TargetMode="External"/><Relationship Id="rId5" Type="http://schemas.openxmlformats.org/officeDocument/2006/relationships/hyperlink" Target="https://infourok.ru/" TargetMode="External"/><Relationship Id="rId4" Type="http://schemas.openxmlformats.org/officeDocument/2006/relationships/hyperlink" Target="http://www.o-detstve.ru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rodinoknet.ru/glavnaya" TargetMode="External"/><Relationship Id="rId7" Type="http://schemas.openxmlformats.org/officeDocument/2006/relationships/hyperlink" Target="http://www.solnet.ee./" TargetMode="External"/><Relationship Id="rId2" Type="http://schemas.openxmlformats.org/officeDocument/2006/relationships/hyperlink" Target="http://detsad-kitty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tomy.ru/" TargetMode="External"/><Relationship Id="rId5" Type="http://schemas.openxmlformats.org/officeDocument/2006/relationships/hyperlink" Target="http://www.1umka.ru/" TargetMode="External"/><Relationship Id="rId4" Type="http://schemas.openxmlformats.org/officeDocument/2006/relationships/hyperlink" Target="http://packpacku.com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lepa.ru/" TargetMode="External"/><Relationship Id="rId13" Type="http://schemas.openxmlformats.org/officeDocument/2006/relationships/image" Target="../media/image21.png"/><Relationship Id="rId3" Type="http://schemas.openxmlformats.org/officeDocument/2006/relationships/hyperlink" Target="http://teramult.org.ua/" TargetMode="External"/><Relationship Id="rId7" Type="http://schemas.openxmlformats.org/officeDocument/2006/relationships/hyperlink" Target="http://internetenok.narod.ru/" TargetMode="External"/><Relationship Id="rId12" Type="http://schemas.openxmlformats.org/officeDocument/2006/relationships/hyperlink" Target="http://owl21.ucoz.ru/" TargetMode="External"/><Relationship Id="rId2" Type="http://schemas.openxmlformats.org/officeDocument/2006/relationships/hyperlink" Target="http://bukashk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chemu4ka.ru/" TargetMode="External"/><Relationship Id="rId11" Type="http://schemas.openxmlformats.org/officeDocument/2006/relationships/hyperlink" Target="http://library.thinkguest.org/" TargetMode="External"/><Relationship Id="rId5" Type="http://schemas.openxmlformats.org/officeDocument/2006/relationships/hyperlink" Target="http://teremoc.ru/" TargetMode="External"/><Relationship Id="rId10" Type="http://schemas.openxmlformats.org/officeDocument/2006/relationships/hyperlink" Target="http://www.solnyshko.ee/" TargetMode="External"/><Relationship Id="rId4" Type="http://schemas.openxmlformats.org/officeDocument/2006/relationships/hyperlink" Target="http://www.multirussia.ru/" TargetMode="External"/><Relationship Id="rId9" Type="http://schemas.openxmlformats.org/officeDocument/2006/relationships/hyperlink" Target="http://www.kinder.r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pens.ru/" TargetMode="External"/><Relationship Id="rId7" Type="http://schemas.openxmlformats.org/officeDocument/2006/relationships/hyperlink" Target="https://skazkotherapy.jimdofree.com/" TargetMode="External"/><Relationship Id="rId2" Type="http://schemas.openxmlformats.org/officeDocument/2006/relationships/hyperlink" Target="http://andersen.com.u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hildhoodbooks.ru/" TargetMode="External"/><Relationship Id="rId5" Type="http://schemas.openxmlformats.org/officeDocument/2006/relationships/hyperlink" Target="http://lukoshko.net/" TargetMode="External"/><Relationship Id="rId4" Type="http://schemas.openxmlformats.org/officeDocument/2006/relationships/hyperlink" Target="http://deti.spb.r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ro.ru/" TargetMode="External"/><Relationship Id="rId2" Type="http://schemas.openxmlformats.org/officeDocument/2006/relationships/hyperlink" Target="https://firo.ranepa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window.edu.ru/resource/057/47057" TargetMode="External"/><Relationship Id="rId4" Type="http://schemas.openxmlformats.org/officeDocument/2006/relationships/hyperlink" Target="http://school-detsad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22671" y="324466"/>
            <a:ext cx="10910099" cy="184354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ресурсы сети </a:t>
            </a: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ИНТЕРНЕТА, </a:t>
            </a: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использование </a:t>
            </a: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педагогической деятельности.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62337" y="4493259"/>
            <a:ext cx="3613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</a:t>
            </a:r>
          </a:p>
          <a:p>
            <a:pPr algn="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Аккузина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М.Г.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сзд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Нарсеева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 И.  1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6091082" y="6090834"/>
            <a:ext cx="1563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Арамиль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2020г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974" y="2020529"/>
            <a:ext cx="6522461" cy="48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0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718" y="461773"/>
            <a:ext cx="11077814" cy="59776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«Создание собственных интерактивных ресурсов».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сборник: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https://docs.google.com/document/d/11VFw6IdEDeux_r3006K0rKms2zVhWocNQS6qnJ-Qcmc/edit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293" y="4026310"/>
            <a:ext cx="4225414" cy="2669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25714" b="31053"/>
          <a:stretch/>
        </p:blipFill>
        <p:spPr>
          <a:xfrm>
            <a:off x="3781116" y="205443"/>
            <a:ext cx="4317591" cy="15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2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865" y="396069"/>
            <a:ext cx="10662634" cy="45151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 в едином файле все ссылки на полезные видео по теме «Онлайн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работе воспитателя».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практические видео имеют продолжительность от 2 до 15 мин.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сборник: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https://docs.google.com/document/d/1Z_kns4q5Rmsbdqq4nQhTEkP2L2JvaYlZMtTSd9v0RWg/edit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061" y="3510117"/>
            <a:ext cx="5380087" cy="322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9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834" y="364163"/>
            <a:ext cx="10515600" cy="62555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hlinkClick r:id="rId2"/>
              </a:rPr>
              <a:t>Печатные издания в электронном виде</a:t>
            </a:r>
            <a:endParaRPr lang="en-US" sz="3600" dirty="0" smtClean="0">
              <a:hlinkClick r:id="rId2"/>
            </a:endParaRP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https://1sept.ru/</a:t>
            </a:r>
            <a:r>
              <a:rPr lang="ru-RU" dirty="0" smtClean="0"/>
              <a:t>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издательский дом «Первое сентября», газета «Дошкольное образование»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http://www.pedsovet.su</a:t>
            </a:r>
            <a:r>
              <a:rPr lang="ru-RU" dirty="0" smtClean="0"/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газета «Педсовет»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http://www.dovosp.ru</a:t>
            </a:r>
            <a:r>
              <a:rPr lang="ru-RU" dirty="0" smtClean="0"/>
              <a:t>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научно-методический журнал «Дошкольное воспитание» и иллюстрированный методический журнал «Ребенок в детском саду»</a:t>
            </a:r>
          </a:p>
          <a:p>
            <a:pPr marL="0" indent="0">
              <a:buNone/>
            </a:pPr>
            <a:r>
              <a:rPr lang="en-US" dirty="0" smtClean="0">
                <a:hlinkClick r:id="rId5"/>
              </a:rPr>
              <a:t>http://prosv@prosv.ru</a:t>
            </a:r>
            <a:r>
              <a:rPr lang="ru-RU" dirty="0" smtClean="0"/>
              <a:t>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издательство «Просвещение»</a:t>
            </a:r>
          </a:p>
          <a:p>
            <a:pPr marL="0" indent="0">
              <a:buNone/>
            </a:pPr>
            <a:r>
              <a:rPr lang="en-US" dirty="0" smtClean="0">
                <a:hlinkClick r:id="rId6"/>
              </a:rPr>
              <a:t>http://www.gallery-projects.com</a:t>
            </a:r>
            <a:r>
              <a:rPr lang="ru-RU" dirty="0" smtClean="0"/>
              <a:t>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урнал «Детский сад будущего»</a:t>
            </a:r>
          </a:p>
          <a:p>
            <a:pPr marL="0" indent="0">
              <a:buNone/>
            </a:pPr>
            <a:r>
              <a:rPr lang="en-US" dirty="0" smtClean="0">
                <a:hlinkClick r:id="rId7"/>
              </a:rPr>
              <a:t>http://www.krokha.ru </a:t>
            </a:r>
            <a:r>
              <a:rPr lang="ru-RU" dirty="0" smtClean="0"/>
              <a:t>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«Мой Кроха и Я». Одно из самых популярных в России изданий для родителей, воспитателей. Журнал содержит массу интересных советов и ответы на конкретные вопросы. 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3962" y="4772492"/>
            <a:ext cx="220694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8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559" y="216340"/>
            <a:ext cx="1111446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https://prezentacii.info/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Готовые презентации - скачать бесплатно,  или смотреть онлайн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https://www.maam.ru/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Международный образовательный  портал  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maam.ru»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http://www.o-detstve.ru/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Педагогический интернет-портал для педагогов  «О детстве».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https://infourok.ru/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Образовательный портал в помощь педагогам  и родителям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https://nsportal.ru/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Образовательная социальная сеть nsportal.ru. Обмен опытом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конспекты, картотеки, игры и т. д.</a:t>
            </a:r>
          </a:p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1026" name="Picture 2" descr="https://ddu45.minskedu.gov.by/files/00337/obj/110/14453/img/Foldersmagnify-1024x767.gi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04" y="4262284"/>
            <a:ext cx="3465467" cy="259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31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3252" y="222136"/>
            <a:ext cx="1155580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Познавательные сайты</a:t>
            </a:r>
          </a:p>
          <a:p>
            <a:r>
              <a:rPr lang="en-US" sz="2800" dirty="0" smtClean="0">
                <a:hlinkClick r:id="rId2"/>
              </a:rPr>
              <a:t>http://detsad-kitty.ru </a:t>
            </a:r>
            <a:r>
              <a:rPr lang="ru-RU" sz="2800" dirty="0" smtClean="0"/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«Детсад»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сайт для детей и взрослых. На данном сайте вы сможете найти «Картинки», «Раскраски», «Мультфильмы», «Детская литература»,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Аудиосказки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др.</a:t>
            </a:r>
          </a:p>
          <a:p>
            <a:r>
              <a:rPr lang="en-US" sz="2800" dirty="0" smtClean="0">
                <a:hlinkClick r:id="rId3"/>
              </a:rPr>
              <a:t>https://rodinoknet.ru/glavnaya</a:t>
            </a:r>
            <a:r>
              <a:rPr lang="ru-RU" sz="2800" dirty="0"/>
              <a:t> </a:t>
            </a:r>
            <a:r>
              <a:rPr lang="ru-RU" sz="2800" dirty="0" smtClean="0"/>
              <a:t>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РазИгрушки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сайт для детей и их родителей,  которые заботятся о гармоничном развитии и воспитании своих детей.</a:t>
            </a:r>
          </a:p>
          <a:p>
            <a:r>
              <a:rPr lang="ru-RU" sz="2800" dirty="0" smtClean="0"/>
              <a:t> </a:t>
            </a:r>
            <a:r>
              <a:rPr lang="en-US" sz="2800" dirty="0" smtClean="0">
                <a:hlinkClick r:id="rId4"/>
              </a:rPr>
              <a:t>http://packpacku.com </a:t>
            </a:r>
            <a:r>
              <a:rPr lang="ru-RU" sz="2800" dirty="0" smtClean="0"/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Раскраски,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раскраски онлайн, раскраски из цифр, картинки из цифр, детские лабиринты, умелые ручки, развивающие детские онлайн игры, бесплатные онлайн игры для мальчиков и девочек и многое другое для Вашего ребёнка.</a:t>
            </a:r>
          </a:p>
          <a:p>
            <a:r>
              <a:rPr lang="en-US" sz="2800" dirty="0" smtClean="0">
                <a:hlinkClick r:id="rId5"/>
              </a:rPr>
              <a:t>http://www.1umka.ru </a:t>
            </a:r>
            <a:r>
              <a:rPr lang="ru-RU" sz="2800" dirty="0" smtClean="0"/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«Умка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Детский развивающий сайт». На сайте Вы можете посмотреть как развлекательные, так обучающие детские мультфильмы, скачать сборники, а так же послушать и скачать плюсовки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минусовки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детских песен, раскрасить вместе с вашими детьми онлайн раскраски, выбрать понравившиеся вам сценарии праздников, послушать детские сказки и еще многое другое!</a:t>
            </a:r>
          </a:p>
          <a:p>
            <a:r>
              <a:rPr lang="en-US" sz="2800" dirty="0" smtClean="0">
                <a:hlinkClick r:id="rId6"/>
              </a:rPr>
              <a:t>http://potomy.ru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Потому.ру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Детская энциклопедия. Вместе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познаѐм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мир». </a:t>
            </a:r>
          </a:p>
          <a:p>
            <a:r>
              <a:rPr lang="en-US" sz="2800" dirty="0" smtClean="0">
                <a:hlinkClick r:id="rId7"/>
              </a:rPr>
              <a:t>http://www.solnet.ee.</a:t>
            </a:r>
            <a:r>
              <a:rPr lang="ru-RU" sz="2800" dirty="0" smtClean="0"/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портал "Солнышко".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игры для дошкольников, рекомендации для родителей и воспитателей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8057" y="4645743"/>
            <a:ext cx="3793943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771" y="442452"/>
            <a:ext cx="11361209" cy="628281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500" dirty="0" smtClean="0">
                <a:hlinkClick r:id="rId2"/>
              </a:rPr>
              <a:t>http://bukashka.org </a:t>
            </a:r>
            <a:r>
              <a:rPr lang="ru-RU" sz="4500" dirty="0" smtClean="0"/>
              <a:t>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«Букашка», сайт для дошкольников. Уроки рисования и музыки, детские </a:t>
            </a:r>
            <a:r>
              <a:rPr lang="ru-RU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игры и раскраски, </a:t>
            </a:r>
            <a:r>
              <a:rPr lang="ru-RU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колыбельные, тесты, скороговорки и </a:t>
            </a:r>
            <a:r>
              <a:rPr lang="ru-RU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500" dirty="0" smtClean="0">
                <a:hlinkClick r:id="rId3"/>
              </a:rPr>
              <a:t>http://teramult.org.ua/ </a:t>
            </a:r>
            <a:r>
              <a:rPr lang="ru-RU" sz="4500" dirty="0"/>
              <a:t>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"Старые мультфильмы" </a:t>
            </a:r>
          </a:p>
          <a:p>
            <a:pPr marL="0" indent="0">
              <a:buNone/>
            </a:pPr>
            <a:r>
              <a:rPr lang="ru-RU" sz="4500" dirty="0" smtClean="0"/>
              <a:t> </a:t>
            </a:r>
            <a:r>
              <a:rPr lang="en-US" sz="4500" dirty="0" smtClean="0">
                <a:hlinkClick r:id="rId4"/>
              </a:rPr>
              <a:t>http://www.multirussia.ru  </a:t>
            </a:r>
            <a:r>
              <a:rPr lang="ru-RU" sz="4500" dirty="0" smtClean="0"/>
              <a:t>       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Мульти-Россия</a:t>
            </a:r>
          </a:p>
          <a:p>
            <a:pPr marL="0" indent="0">
              <a:buNone/>
            </a:pPr>
            <a:r>
              <a:rPr lang="ru-RU" sz="4500" dirty="0" smtClean="0"/>
              <a:t> </a:t>
            </a:r>
            <a:r>
              <a:rPr lang="en-US" sz="4500" dirty="0" smtClean="0">
                <a:hlinkClick r:id="rId5"/>
              </a:rPr>
              <a:t>http://teremoc.ru/                 </a:t>
            </a:r>
            <a:r>
              <a:rPr lang="ru-RU" sz="4500" dirty="0" smtClean="0"/>
              <a:t>     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портал «Теремок»</a:t>
            </a:r>
          </a:p>
          <a:p>
            <a:pPr marL="0" indent="0">
              <a:buNone/>
            </a:pPr>
            <a:r>
              <a:rPr lang="ru-RU" sz="4500" dirty="0" smtClean="0"/>
              <a:t> </a:t>
            </a:r>
            <a:r>
              <a:rPr lang="en-US" sz="4500" dirty="0" smtClean="0">
                <a:hlinkClick r:id="rId6"/>
              </a:rPr>
              <a:t>http://pochemu4ka.ru/               </a:t>
            </a:r>
            <a:r>
              <a:rPr lang="ru-RU" sz="4500" dirty="0" smtClean="0"/>
              <a:t>         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портал "Почемучка"</a:t>
            </a:r>
          </a:p>
          <a:p>
            <a:pPr marL="0" indent="0">
              <a:buNone/>
            </a:pPr>
            <a:r>
              <a:rPr lang="ru-RU" sz="4500" dirty="0" smtClean="0"/>
              <a:t> </a:t>
            </a:r>
            <a:r>
              <a:rPr lang="en-US" sz="4500" dirty="0" smtClean="0">
                <a:hlinkClick r:id="rId7"/>
              </a:rPr>
              <a:t>http://internetenok.narod.ru/           </a:t>
            </a:r>
            <a:r>
              <a:rPr lang="ru-RU" sz="4500" dirty="0" smtClean="0"/>
              <a:t>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"</a:t>
            </a:r>
            <a:r>
              <a:rPr lang="ru-RU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Интернетёнок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marL="0" indent="0">
              <a:buNone/>
            </a:pPr>
            <a:r>
              <a:rPr lang="ru-RU" sz="4500" dirty="0" smtClean="0"/>
              <a:t> </a:t>
            </a:r>
            <a:r>
              <a:rPr lang="en-US" sz="4500" dirty="0" smtClean="0">
                <a:hlinkClick r:id="rId8"/>
              </a:rPr>
              <a:t>http://www.klepa.ru/</a:t>
            </a:r>
            <a:r>
              <a:rPr lang="ru-RU" sz="4500" dirty="0" smtClean="0"/>
              <a:t>          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портал "</a:t>
            </a:r>
            <a:r>
              <a:rPr lang="ru-RU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Клепа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marL="0" indent="0">
              <a:buNone/>
            </a:pPr>
            <a:r>
              <a:rPr lang="ru-RU" sz="4500" dirty="0" smtClean="0"/>
              <a:t> </a:t>
            </a:r>
            <a:r>
              <a:rPr lang="en-US" sz="4500" dirty="0" smtClean="0">
                <a:hlinkClick r:id="rId9"/>
              </a:rPr>
              <a:t>http://www.kinder.ru </a:t>
            </a:r>
            <a:r>
              <a:rPr lang="ru-RU" sz="4500" dirty="0" smtClean="0"/>
              <a:t> 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для детей. Каталог детских ресурсов</a:t>
            </a:r>
          </a:p>
          <a:p>
            <a:pPr marL="0" indent="0">
              <a:buNone/>
            </a:pPr>
            <a:r>
              <a:rPr lang="ru-RU" sz="4500" dirty="0" smtClean="0"/>
              <a:t> </a:t>
            </a:r>
            <a:r>
              <a:rPr lang="en-US" sz="4500" dirty="0" smtClean="0">
                <a:hlinkClick r:id="rId10"/>
              </a:rPr>
              <a:t>http://www.solnyshko.ee </a:t>
            </a:r>
            <a:r>
              <a:rPr lang="ru-RU" sz="4500" dirty="0" smtClean="0"/>
              <a:t>         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портал «Солнышко»</a:t>
            </a:r>
          </a:p>
          <a:p>
            <a:pPr marL="0" indent="0">
              <a:buNone/>
            </a:pPr>
            <a:r>
              <a:rPr lang="ru-RU" sz="4500" dirty="0" smtClean="0"/>
              <a:t> </a:t>
            </a:r>
            <a:r>
              <a:rPr lang="en-US" sz="4500" dirty="0" smtClean="0">
                <a:hlinkClick r:id="rId11"/>
              </a:rPr>
              <a:t>http://library.thinkguest.org </a:t>
            </a:r>
            <a:r>
              <a:rPr lang="ru-RU" sz="4500" dirty="0" smtClean="0"/>
              <a:t>     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об оригами для детей и родителей.</a:t>
            </a:r>
          </a:p>
          <a:p>
            <a:pPr marL="0" indent="0">
              <a:buNone/>
            </a:pPr>
            <a:r>
              <a:rPr lang="ru-RU" sz="4500" dirty="0" smtClean="0"/>
              <a:t> </a:t>
            </a:r>
            <a:r>
              <a:rPr lang="en-US" sz="4500" dirty="0" smtClean="0">
                <a:hlinkClick r:id="rId12"/>
              </a:rPr>
              <a:t>http://owl21.ucoz.ru/ </a:t>
            </a:r>
            <a:r>
              <a:rPr lang="ru-RU" sz="4500" dirty="0" smtClean="0"/>
              <a:t>     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Развивающий центр школьников и дошкольников "СОВЁНОК"</a:t>
            </a:r>
          </a:p>
          <a:p>
            <a:pPr marL="0" indent="0">
              <a:buNone/>
            </a:pPr>
            <a:r>
              <a:rPr lang="ru-RU" sz="4500" dirty="0" smtClean="0"/>
              <a:t> </a:t>
            </a:r>
            <a:endParaRPr lang="ru-RU" sz="45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83213" y="5166935"/>
            <a:ext cx="2708787" cy="169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318" y="391886"/>
            <a:ext cx="11362895" cy="61638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5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Читаем детям</a:t>
            </a:r>
            <a:endParaRPr lang="en-US" sz="3500" u="sng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://andersen.com.ua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Все сказки Андерсена.  </a:t>
            </a:r>
          </a:p>
          <a:p>
            <a:pPr marL="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http://www.uspens.ru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сайт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Э.Н.Успенского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Все произведения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Э.Н.Успенского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http://deti.spb.ru 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Региональный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детских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http://lukoshko.net    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Лукошко сказок». Детская электронная библиотека - народные и авторские сказки, стихи и рассказы для детей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http://childhoodbooks.ru 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детства». О лучших детских изданиях СССР и некоторых хороших книгах современной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pPr marL="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https://skazkotherapy.jimdofree.com/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Сообщество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сказкотерапевтов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Терапевтические сказки, ссылки на коллекции сказок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6759" y="294969"/>
            <a:ext cx="7233188" cy="60763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детей, а также их родителей</a:t>
            </a: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Хотим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сказать (не в шутку, а всерьёз):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«Пока есть карантин, прогулки отмените вы,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интернет повышен нынче спрос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 algn="ctr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обучение.</a:t>
            </a: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педагоги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 вам помочь: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видео уроки. Без сомнения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Гоните от себя безделье прочь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придётся много нового,</a:t>
            </a: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детский сад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оставит вас одних.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Окажем помощь мы без промедления,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нет у педагогов выходных.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15368" r="14746" b="37627"/>
          <a:stretch/>
        </p:blipFill>
        <p:spPr>
          <a:xfrm>
            <a:off x="8494055" y="1931445"/>
            <a:ext cx="3490635" cy="3156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4" b="23491"/>
          <a:stretch/>
        </p:blipFill>
        <p:spPr>
          <a:xfrm>
            <a:off x="194752" y="1931445"/>
            <a:ext cx="3359211" cy="301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0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400" b="1" dirty="0" smtClean="0">
              <a:solidFill>
                <a:srgbClr val="0070C0"/>
              </a:solidFill>
              <a:latin typeface="Times New Roman" panose="02020603050405020304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        </a:t>
            </a:r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СПАСИБО </a:t>
            </a: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628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65471" y="1825625"/>
            <a:ext cx="5633884" cy="4351338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 образование современных детей и родителей тесно переплетается с компьютерными технологиями, ИНТЕРНЕТОМ.</a:t>
            </a:r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Объект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r="29806"/>
          <a:stretch>
            <a:fillRect/>
          </a:stretch>
        </p:blipFill>
        <p:spPr bwMode="auto">
          <a:xfrm>
            <a:off x="6172200" y="422785"/>
            <a:ext cx="4554135" cy="6071264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>
            <a:solidFill>
              <a:sysClr val="window" lastClr="FFFFFF">
                <a:alpha val="40000"/>
              </a:sys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86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2232"/>
            <a:ext cx="10223090" cy="1165124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ЭОР?</a:t>
            </a:r>
            <a:endParaRPr lang="ru-RU" b="1" dirty="0"/>
          </a:p>
        </p:txBody>
      </p:sp>
      <p:pic>
        <p:nvPicPr>
          <p:cNvPr id="2050" name="Picture 2" descr="https://kashtandou.crimea-school.ru/sites/default/files/images/elektronnye_obrazovatelnye_resursy_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9"/>
          <a:stretch/>
        </p:blipFill>
        <p:spPr bwMode="auto">
          <a:xfrm>
            <a:off x="838199" y="648929"/>
            <a:ext cx="10768781" cy="620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6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ds03.infourok.ru/uploads/ex/11c0/0002e467-945b2c52/img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3239"/>
            <a:ext cx="10515600" cy="66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98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925" y="309966"/>
            <a:ext cx="9450217" cy="586699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применением ЭОР,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идактические требования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определять цель 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определить время и место использования;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учитывать специфику учебного материала;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ориентироваться на возрастные особенности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 допустить перегруженности;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продумать композиционные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следить, чтобы слайды не были перегружены лишними деталями.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игровые компьютерные задания должны быть незначительными по времени.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900igr.net/up/datas/185718/02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5" t="47889" r="521" b="13244"/>
          <a:stretch/>
        </p:blipFill>
        <p:spPr bwMode="auto">
          <a:xfrm>
            <a:off x="8673807" y="3982065"/>
            <a:ext cx="3413198" cy="265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4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83" y="1536066"/>
            <a:ext cx="4040769" cy="29652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283" y="3304437"/>
            <a:ext cx="4140872" cy="3024241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795667" y="353962"/>
            <a:ext cx="10515600" cy="137160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технологии в образовании дают возможность качественно обновить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-образовательный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926" y="1852478"/>
            <a:ext cx="3017782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7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2" y="365125"/>
            <a:ext cx="6799006" cy="4649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678" y="2771067"/>
            <a:ext cx="4527755" cy="35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9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230" y="21380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условии систематического использования электронных мультимедиа обучающих программ в учебном процессе в сочетании с традиционными методами обучения и педагогическими инновациями значительно повышается эффективность обучения детей с разным уровнем подготовки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3" r="1930" b="16609"/>
          <a:stretch/>
        </p:blipFill>
        <p:spPr>
          <a:xfrm>
            <a:off x="4144424" y="2310135"/>
            <a:ext cx="3783745" cy="44945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6" r="9447" b="43056"/>
          <a:stretch/>
        </p:blipFill>
        <p:spPr>
          <a:xfrm>
            <a:off x="8342648" y="3325032"/>
            <a:ext cx="3192650" cy="24802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8" b="31324"/>
          <a:stretch/>
        </p:blipFill>
        <p:spPr>
          <a:xfrm>
            <a:off x="144751" y="3290957"/>
            <a:ext cx="3419860" cy="239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2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960" y="3099319"/>
            <a:ext cx="11696054" cy="4898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https://firo.ranepa.ru/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федеральный институт развития образования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https://www.irro.ru/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институт развития образования Свердловской обл.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http://school-detsad.ru/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форум «Педагоги России»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http://window.edu.ru/resource/057/47057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сайт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общероссийского педагогического экспертного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Интернет-сообщества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5946" y="175441"/>
            <a:ext cx="1019788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 образовательных ресурсов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 и родителей: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официальных сайтов в системе образования РФ является Федеральный центр информационно-образовательных ресурсов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http://www.fcior.edu.ru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нем можно узнать самые последние новости в сфере образования.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778" y="4435059"/>
            <a:ext cx="3819236" cy="222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7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3063</TotalTime>
  <Words>931</Words>
  <Application>Microsoft Office PowerPoint</Application>
  <PresentationFormat>Широкоэкранный</PresentationFormat>
  <Paragraphs>101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BatangChe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Что такое ЭОР?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MASHA</dc:creator>
  <cp:lastModifiedBy>Наталья</cp:lastModifiedBy>
  <cp:revision>97</cp:revision>
  <dcterms:created xsi:type="dcterms:W3CDTF">2020-11-16T07:45:46Z</dcterms:created>
  <dcterms:modified xsi:type="dcterms:W3CDTF">2020-12-07T17:13:42Z</dcterms:modified>
</cp:coreProperties>
</file>