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1170"/>
            <a:ext cx="5904656" cy="44009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-387424"/>
            <a:ext cx="5688632" cy="561662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rebuchet MS"/>
              </a:rPr>
              <a:t>Там в латах все на ледяной площадке</a:t>
            </a:r>
            <a:br>
              <a:rPr lang="ru-RU" sz="3600" dirty="0">
                <a:latin typeface="Trebuchet MS"/>
              </a:rPr>
            </a:br>
            <a:r>
              <a:rPr lang="ru-RU" sz="3600" dirty="0">
                <a:latin typeface="Trebuchet MS"/>
              </a:rPr>
              <a:t>Сражаются, сцепились в острой схватке.</a:t>
            </a:r>
            <a:r>
              <a:rPr lang="ru-RU" dirty="0">
                <a:latin typeface="Trebuchet MS"/>
              </a:rPr>
              <a:t/>
            </a:r>
            <a:br>
              <a:rPr lang="ru-RU" dirty="0">
                <a:latin typeface="Trebuchet MS"/>
              </a:rPr>
            </a:br>
            <a:r>
              <a:rPr lang="ru-RU" sz="3600" dirty="0">
                <a:latin typeface="Trebuchet MS"/>
              </a:rPr>
              <a:t>Болельщики кричат: «Сильнее бей!»</a:t>
            </a:r>
            <a:br>
              <a:rPr lang="ru-RU" sz="3600" dirty="0">
                <a:latin typeface="Trebuchet MS"/>
              </a:rPr>
            </a:br>
            <a:r>
              <a:rPr lang="ru-RU" sz="3600" dirty="0">
                <a:latin typeface="Trebuchet MS"/>
              </a:rPr>
              <a:t>Поверь, не драка это, а — </a:t>
            </a:r>
            <a:r>
              <a:rPr lang="ru-RU" sz="3600" dirty="0" smtClean="0">
                <a:latin typeface="Trebuchet MS"/>
              </a:rPr>
              <a:t>...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928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177480"/>
            <a:ext cx="6336704" cy="4680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171400"/>
            <a:ext cx="5976664" cy="57606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rebuchet MS"/>
              </a:rPr>
              <a:t>На льду танцует наш артист,</a:t>
            </a:r>
            <a:br>
              <a:rPr lang="ru-RU" sz="3200" dirty="0">
                <a:latin typeface="Trebuchet MS"/>
              </a:rPr>
            </a:br>
            <a:r>
              <a:rPr lang="ru-RU" sz="3200" dirty="0" smtClean="0">
                <a:latin typeface="Trebuchet MS"/>
              </a:rPr>
              <a:t>Кружится</a:t>
            </a:r>
            <a:r>
              <a:rPr lang="ru-RU" sz="3200" dirty="0">
                <a:latin typeface="Trebuchet MS"/>
              </a:rPr>
              <a:t>, как осенний лист.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Он исполняет пируэт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Потом двойной тулуп… Ах, нет!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Не в шубе он, легко одет.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И вот на льду теперь дуэт.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Эх, хорошо катаются!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Зал затаил дыхание.</a:t>
            </a:r>
            <a:br>
              <a:rPr lang="ru-RU" sz="3200" dirty="0">
                <a:latin typeface="Trebuchet MS"/>
              </a:rPr>
            </a:br>
            <a:r>
              <a:rPr lang="ru-RU" sz="3200" dirty="0">
                <a:latin typeface="Trebuchet MS"/>
              </a:rPr>
              <a:t>Вид спорта называется</a:t>
            </a:r>
            <a:br>
              <a:rPr lang="ru-RU" sz="3200" dirty="0">
                <a:latin typeface="Trebuchet MS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10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7667636" cy="5069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-459432"/>
            <a:ext cx="6192688" cy="55446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rebuchet MS"/>
              </a:rPr>
              <a:t>Очень трудно быть, не спорьте,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Самым метким в этом спорте.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Просто мчаться по лыжне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То под силу даже мне.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Сам попробуй бегать день,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А потом попасть в мишень,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Лежа навзничь, из винтовки.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Тут нельзя без тренировки!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А мишень тебе не слон.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rebuchet MS"/>
              </a:rPr>
              <a:t>Спорт зовётся 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8" y="1495424"/>
            <a:ext cx="6371842" cy="5173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960" y="0"/>
            <a:ext cx="6275040" cy="509857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96752"/>
            <a:ext cx="6779096" cy="29809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Он крылья на ноги надел,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Скатился с горки и взлетел!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3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56792"/>
            <a:ext cx="8383017" cy="50662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459432"/>
            <a:ext cx="8291264" cy="553062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Конькобежцы на площадке,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В шлемах, руки их в перчатках.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Дружно к финишу бегут,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Спорта вид какой же тут?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9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" y="188640"/>
            <a:ext cx="8831937" cy="6552728"/>
          </a:xfrm>
        </p:spPr>
      </p:pic>
    </p:spTree>
    <p:extLst>
      <p:ext uri="{BB962C8B-B14F-4D97-AF65-F5344CB8AC3E}">
        <p14:creationId xmlns:p14="http://schemas.microsoft.com/office/powerpoint/2010/main" val="31160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Там в латах все на ледяной площадке Сражаются, сцепились в острой схватке. Болельщики кричат: «Сильнее бей!» Поверь, не драка это, а — ...</vt:lpstr>
      <vt:lpstr>На льду танцует наш артист, Кружится, как осенний лист. Он исполняет пируэт Потом двойной тулуп… Ах, нет! Не в шубе он, легко одет. И вот на льду теперь дуэт. Эх, хорошо катаются! Зал затаил дыхание. Вид спорта называется </vt:lpstr>
      <vt:lpstr>Очень трудно быть, не спорьте, Самым метким в этом спорте. Просто мчаться по лыжне То под силу даже мне. Сам попробуй бегать день, А потом попасть в мишень, Лежа навзничь, из винтовки. Тут нельзя без тренировки! А мишень тебе не слон. Спорт зовётся </vt:lpstr>
      <vt:lpstr>Презентация PowerPoint</vt:lpstr>
      <vt:lpstr>Конькобежцы на площадке, В шлемах, руки их в перчатках. Дружно к финишу бегут, Спорта вид какой же тут?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 в латах все на ледяной площадке Сражаются, сцепились в острой схватке. Болельщики кричат: «Сильнее бей!» Поверь, не драка это, а — ...</dc:title>
  <dc:creator>Методический кабинет</dc:creator>
  <cp:lastModifiedBy>Методический кабинет</cp:lastModifiedBy>
  <cp:revision>4</cp:revision>
  <dcterms:created xsi:type="dcterms:W3CDTF">2015-01-22T07:55:29Z</dcterms:created>
  <dcterms:modified xsi:type="dcterms:W3CDTF">2015-01-22T08:55:56Z</dcterms:modified>
</cp:coreProperties>
</file>