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6" r:id="rId2"/>
    <p:sldId id="285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3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5362" autoAdjust="0"/>
  </p:normalViewPr>
  <p:slideViewPr>
    <p:cSldViewPr>
      <p:cViewPr>
        <p:scale>
          <a:sx n="48" d="100"/>
          <a:sy n="48" d="100"/>
        </p:scale>
        <p:origin x="-10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CB4B-2CC1-4E4C-A984-D7F3AD1B711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1C2D0-6927-4B00-841A-ACB73CE4E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7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1%D0%BF%D0%BE%D1%80%D1%82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A%D0%B0%D0%BC%D0%B5%D0%BD%D1%8C_(%D0%BA%D1%91%D1%80%D0%BB%D0%B8%D0%BD%D0%B3)&amp;action=edit&amp;redlink=1" TargetMode="External"/><Relationship Id="rId2" Type="http://schemas.openxmlformats.org/officeDocument/2006/relationships/hyperlink" Target="http://ru.wikipedia.org/wiki/%D0%93%D1%80%D0%B0%D0%BD%D0%B8%D1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ru.wikipedia.org/w/index.php?title=%D0%94%D0%BE%D0%BC_(%D0%BA%D1%91%D1%80%D0%BB%D0%B8%D0%BD%D0%B3)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u.wikipedia.org/wiki/%D0%97%D0%B8%D0%BC%D0%BD%D0%B5%D0%B5_%D0%BF%D0%BB%D0%B0%D0%B2%D0%B0%D0%BD%D0%B8%D0%B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8B%D0%B6%D0%BD%D1%8B%D0%B5_%D0%B3%D0%BE%D0%BD%D0%BA%D0%B8" TargetMode="External"/><Relationship Id="rId2" Type="http://schemas.openxmlformats.org/officeDocument/2006/relationships/hyperlink" Target="http://ru.wikipedia.org/wiki/%D0%9F%D1%80%D1%8B%D0%B6%D0%BA%D0%B8_%D0%BD%D0%B0_%D0%BB%D1%8B%D0%B6%D0%B0%D1%85_%D1%81_%D1%82%D1%80%D0%B0%D0%BC%D0%BF%D0%BB%D0%B8%D0%BD%D0%B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9B%D1%8B%D0%B6%D0%B8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D%D0%BE%D1%83%D0%B1%D0%BE%D1%80%D0%B4_(%D1%81%D0%BF%D0%BE%D1%80%D1%82%D0%B8%D0%B2%D0%BD%D1%8B%D0%B9_%D0%B8%D0%BD%D0%B2%D0%B5%D0%BD%D1%82%D0%B0%D1%80%D1%8C)" TargetMode="External"/><Relationship Id="rId2" Type="http://schemas.openxmlformats.org/officeDocument/2006/relationships/hyperlink" Target="http://ru.wikipedia.org/wiki/%D0%A1%D0%BA%D0%BB%D0%BE%D0%BD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Зимние виды спорта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Нет прекраснее пары,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Чем зима для детворы! </a:t>
            </a:r>
            <a:r>
              <a:rPr lang="ru-RU" sz="2400" i="1" dirty="0" smtClean="0">
                <a:solidFill>
                  <a:srgbClr val="0070C0"/>
                </a:solidFill>
              </a:rPr>
              <a:t/>
            </a:r>
            <a:br>
              <a:rPr lang="ru-RU" sz="2400" i="1" dirty="0" smtClean="0">
                <a:solidFill>
                  <a:srgbClr val="0070C0"/>
                </a:solidFill>
              </a:rPr>
            </a:b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928926" y="4786322"/>
            <a:ext cx="5715040" cy="13858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/>
              <a:t>Кабы не было зимы </a:t>
            </a:r>
          </a:p>
          <a:p>
            <a:pPr algn="ctr"/>
            <a:r>
              <a:rPr lang="ru-RU" i="1" dirty="0" smtClean="0"/>
              <a:t>В городах и сёлах,</a:t>
            </a:r>
          </a:p>
          <a:p>
            <a:pPr algn="ctr"/>
            <a:r>
              <a:rPr lang="ru-RU" i="1" dirty="0" smtClean="0"/>
              <a:t>Никогда б не знали мы </a:t>
            </a:r>
          </a:p>
          <a:p>
            <a:pPr algn="ctr"/>
            <a:r>
              <a:rPr lang="ru-RU" i="1" dirty="0" smtClean="0"/>
              <a:t>Этих дней весёлых! </a:t>
            </a:r>
            <a:endParaRPr lang="ru-RU" i="1" dirty="0"/>
          </a:p>
        </p:txBody>
      </p:sp>
      <p:pic>
        <p:nvPicPr>
          <p:cNvPr id="12" name="Picture 2" descr="http://www.dialog-gomel.by/images/pages/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57430"/>
            <a:ext cx="3754224" cy="2286017"/>
          </a:xfrm>
          <a:prstGeom prst="rect">
            <a:avLst/>
          </a:prstGeom>
          <a:noFill/>
        </p:spPr>
      </p:pic>
      <p:pic>
        <p:nvPicPr>
          <p:cNvPr id="13" name="Picture 4" descr="http://talks.mark-itt.ru/forums/icons/forum_pictures/000707/7072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2870813" cy="3786187"/>
          </a:xfrm>
          <a:prstGeom prst="rect">
            <a:avLst/>
          </a:prstGeom>
          <a:noFill/>
        </p:spPr>
      </p:pic>
      <p:pic>
        <p:nvPicPr>
          <p:cNvPr id="1026" name="Picture 2" descr="http://www.sportlandia.by/files/2009/12/pic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500306"/>
            <a:ext cx="3000364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Санные виды спорта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72140"/>
            <a:ext cx="4040188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Бобслей 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572140"/>
            <a:ext cx="4041775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Скелетон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Вопрос нелегкий у меня,</a:t>
            </a:r>
          </a:p>
          <a:p>
            <a:pPr>
              <a:buNone/>
            </a:pPr>
            <a:r>
              <a:rPr lang="ru-RU" sz="1800" dirty="0" smtClean="0"/>
              <a:t>Как это называют,</a:t>
            </a:r>
          </a:p>
          <a:p>
            <a:pPr>
              <a:buNone/>
            </a:pPr>
            <a:r>
              <a:rPr lang="ru-RU" sz="1800" dirty="0" smtClean="0"/>
              <a:t>Когда спортсмены на санях</a:t>
            </a:r>
          </a:p>
          <a:p>
            <a:pPr>
              <a:buNone/>
            </a:pPr>
            <a:r>
              <a:rPr lang="ru-RU" sz="1800" dirty="0" smtClean="0"/>
              <a:t>По желобу съезжают? </a:t>
            </a:r>
            <a:r>
              <a:rPr lang="ru-RU" sz="1800" i="1" dirty="0" smtClean="0"/>
              <a:t>(Бобслей)</a:t>
            </a:r>
            <a:endParaRPr lang="ru-RU" sz="18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Посмотрите -  вот герой,</a:t>
            </a:r>
          </a:p>
          <a:p>
            <a:pPr>
              <a:buNone/>
            </a:pPr>
            <a:r>
              <a:rPr lang="ru-RU" sz="1800" dirty="0" smtClean="0"/>
              <a:t>Он летит вниз головой,</a:t>
            </a:r>
          </a:p>
          <a:p>
            <a:pPr>
              <a:buNone/>
            </a:pPr>
            <a:r>
              <a:rPr lang="ru-RU" sz="1800" dirty="0" smtClean="0"/>
              <a:t>Животом на санках лежа.</a:t>
            </a:r>
          </a:p>
          <a:p>
            <a:pPr>
              <a:buNone/>
            </a:pPr>
            <a:r>
              <a:rPr lang="ru-RU" sz="1800" dirty="0" smtClean="0"/>
              <a:t>Страшно так, мороз по коже.</a:t>
            </a:r>
          </a:p>
          <a:p>
            <a:pPr algn="r">
              <a:buNone/>
            </a:pPr>
            <a:r>
              <a:rPr lang="ru-RU" sz="1800" i="1" dirty="0" smtClean="0"/>
              <a:t>(Скелетон)</a:t>
            </a:r>
          </a:p>
          <a:p>
            <a:pPr>
              <a:buNone/>
            </a:pPr>
            <a:r>
              <a:rPr lang="ru-RU" sz="1800" i="1" dirty="0" smtClean="0"/>
              <a:t> </a:t>
            </a:r>
            <a:endParaRPr lang="ru-RU" sz="1800" i="1" dirty="0"/>
          </a:p>
        </p:txBody>
      </p:sp>
      <p:pic>
        <p:nvPicPr>
          <p:cNvPr id="7" name="Picture 2" descr="Файл:USA-1 in heat 3 of 4 man bobsleigh at 2010 Winter Olympics 2010-02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3286148" cy="24288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Picture 4" descr="Файл:Brady Canfield skeleton st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3786214" cy="25003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/>
              <a:t>Коньковые виды спорта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429264"/>
            <a:ext cx="8258204" cy="7620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/>
              <a:t>Фигурное катание </a:t>
            </a:r>
            <a:endParaRPr lang="ru-RU" sz="48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65"/>
            <a:ext cx="4040188" cy="30718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И мальчишки, и девчонки</a:t>
            </a:r>
          </a:p>
          <a:p>
            <a:pPr algn="ctr">
              <a:buNone/>
            </a:pPr>
            <a:r>
              <a:rPr lang="ru-RU" sz="2000" dirty="0" smtClean="0"/>
              <a:t>Очень любят нас зимой,</a:t>
            </a:r>
          </a:p>
          <a:p>
            <a:pPr algn="ctr">
              <a:buNone/>
            </a:pPr>
            <a:r>
              <a:rPr lang="ru-RU" sz="2000" dirty="0" smtClean="0"/>
              <a:t>Режут лёд узором тонким,</a:t>
            </a:r>
          </a:p>
          <a:p>
            <a:pPr algn="ctr">
              <a:buNone/>
            </a:pPr>
            <a:r>
              <a:rPr lang="ru-RU" sz="2000" dirty="0" smtClean="0"/>
              <a:t>Не хотят идти домой.</a:t>
            </a:r>
          </a:p>
          <a:p>
            <a:pPr algn="ctr">
              <a:buNone/>
            </a:pPr>
            <a:r>
              <a:rPr lang="ru-RU" sz="2000" dirty="0" smtClean="0"/>
              <a:t>Мы изящны и легки,</a:t>
            </a:r>
          </a:p>
          <a:p>
            <a:pPr algn="ctr">
              <a:buNone/>
            </a:pPr>
            <a:r>
              <a:rPr lang="ru-RU" sz="2000" dirty="0" smtClean="0"/>
              <a:t>Мы – фигурные </a:t>
            </a:r>
            <a:r>
              <a:rPr lang="ru-RU" sz="2000" i="1" dirty="0" smtClean="0"/>
              <a:t>…(Коньки) </a:t>
            </a:r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7" name="Picture 2" descr="http://upload.wikimedia.org/wikipedia/commons/e/e6/Sasha_Cohen_Biellman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1991" y="1444625"/>
            <a:ext cx="2627842" cy="394176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/>
              <a:t>Конькобежный спорт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041775" cy="374300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 Вид </a:t>
            </a:r>
            <a:r>
              <a:rPr lang="ru-RU" sz="1800" b="1" dirty="0" smtClean="0">
                <a:hlinkClick r:id="rId2" tooltip="Спорт"/>
              </a:rPr>
              <a:t>спорта</a:t>
            </a:r>
            <a:r>
              <a:rPr lang="ru-RU" sz="1800" b="1" dirty="0" smtClean="0"/>
              <a:t>, в котором необходимо как можно быстрее преодолевать определённую дистанцию на ледовом стадионе по замкнутому кругу.</a:t>
            </a:r>
          </a:p>
          <a:p>
            <a:pPr algn="ctr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Кто десять километров,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Качая в такт рукой,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Бежит быстрее ветра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Согнувшись кочергой?</a:t>
            </a:r>
          </a:p>
          <a:p>
            <a:pPr algn="r"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(Конькобежец)</a:t>
            </a:r>
          </a:p>
          <a:p>
            <a:pPr algn="ctr">
              <a:buNone/>
            </a:pPr>
            <a:endParaRPr lang="ru-RU" sz="1800" dirty="0"/>
          </a:p>
        </p:txBody>
      </p:sp>
      <p:pic>
        <p:nvPicPr>
          <p:cNvPr id="9" name="Picture 2" descr="Файл:Yekatarina Lobysheva in action (23-02-2008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392909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Шорт -трек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58204" cy="76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Поскольку шорт-трек является разновидностью конькобежного спорта, то возник он не так давно - в начале прошлого века.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3010" name="Picture 2" descr="Шорт-трек на XVIII Зимних Олимпийских играх 1998 года – Нагано (Япони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214842" cy="36623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3012" name="Picture 4" descr="Ванкувер-2010, шорт-трек, 1000 м жен (шорт-трек), Ван М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000488" cy="371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</a:rPr>
              <a:t>Хоккей</a:t>
            </a:r>
            <a:endParaRPr lang="ru-RU" sz="5400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928694"/>
          </a:xfrm>
        </p:spPr>
        <p:txBody>
          <a:bodyPr/>
          <a:lstStyle/>
          <a:p>
            <a:pPr algn="ctr"/>
            <a:r>
              <a:rPr lang="ru-RU" dirty="0" smtClean="0"/>
              <a:t>Хоккей с шайбой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857256"/>
          </a:xfrm>
        </p:spPr>
        <p:txBody>
          <a:bodyPr/>
          <a:lstStyle/>
          <a:p>
            <a:pPr algn="ctr"/>
            <a:r>
              <a:rPr lang="ru-RU" dirty="0" smtClean="0"/>
              <a:t>Хоккей с мячом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Он играет на коньках.</a:t>
            </a:r>
          </a:p>
          <a:p>
            <a:pPr>
              <a:buNone/>
            </a:pPr>
            <a:r>
              <a:rPr lang="ru-RU" sz="1600" dirty="0" smtClean="0"/>
              <a:t>Клюшку держит он в руках.</a:t>
            </a:r>
          </a:p>
          <a:p>
            <a:pPr>
              <a:buNone/>
            </a:pPr>
            <a:r>
              <a:rPr lang="ru-RU" sz="1600" dirty="0" smtClean="0"/>
              <a:t>Шайбу этой клюшкой бьёт.</a:t>
            </a:r>
          </a:p>
          <a:p>
            <a:pPr>
              <a:buNone/>
            </a:pPr>
            <a:r>
              <a:rPr lang="ru-RU" sz="1600" dirty="0" smtClean="0"/>
              <a:t>Кто спортсмена назовёт</a:t>
            </a:r>
            <a:r>
              <a:rPr lang="ru-RU" sz="1600" i="1" dirty="0" smtClean="0"/>
              <a:t>?  (Хоккеист)</a:t>
            </a:r>
            <a:endParaRPr lang="ru-RU" sz="16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1746" name="Picture 2" descr="http://vsenahoduli.ru/wp-content/uploads/2010/01/6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000528" cy="3786214"/>
          </a:xfrm>
          <a:prstGeom prst="rect">
            <a:avLst/>
          </a:prstGeom>
          <a:noFill/>
        </p:spPr>
      </p:pic>
      <p:pic>
        <p:nvPicPr>
          <p:cNvPr id="31748" name="Picture 4" descr="http://savok.name/uploads/hokk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Кёрлинг 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72140"/>
            <a:ext cx="8258204" cy="107157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</a:t>
            </a:r>
            <a:r>
              <a:rPr lang="ru-RU" sz="3300" dirty="0" smtClean="0"/>
              <a:t> двух команд поочерёдно пускают по льду специальные тяжёлые </a:t>
            </a:r>
            <a:r>
              <a:rPr lang="ru-RU" sz="3300" dirty="0" smtClean="0">
                <a:hlinkClick r:id="rId2" tooltip="Гранит"/>
              </a:rPr>
              <a:t>гранитные</a:t>
            </a:r>
            <a:r>
              <a:rPr lang="ru-RU" sz="3300" dirty="0" smtClean="0"/>
              <a:t> снаряды («</a:t>
            </a:r>
            <a:r>
              <a:rPr lang="ru-RU" sz="3300" dirty="0" smtClean="0">
                <a:hlinkClick r:id="rId3" tooltip="Камень (кёрлинг) (страница отсутствует)"/>
              </a:rPr>
              <a:t>камни</a:t>
            </a:r>
            <a:r>
              <a:rPr lang="ru-RU" sz="3300" dirty="0" smtClean="0"/>
              <a:t>») в сторону размеченной на льду мишени («</a:t>
            </a:r>
            <a:r>
              <a:rPr lang="ru-RU" sz="3300" dirty="0" smtClean="0">
                <a:hlinkClick r:id="rId4" tooltip="Дом (кёрлинг) (страница отсутствует)"/>
              </a:rPr>
              <a:t>дома</a:t>
            </a:r>
            <a:r>
              <a:rPr lang="ru-RU" sz="3300" dirty="0" smtClean="0"/>
              <a:t>»).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На площадке ледяной</a:t>
            </a:r>
          </a:p>
          <a:p>
            <a:pPr algn="ctr">
              <a:buNone/>
            </a:pPr>
            <a:r>
              <a:rPr lang="ru-RU" sz="1600" dirty="0" smtClean="0"/>
              <a:t>Игроки метут метлой</a:t>
            </a:r>
          </a:p>
          <a:p>
            <a:pPr algn="ctr">
              <a:buNone/>
            </a:pPr>
            <a:r>
              <a:rPr lang="ru-RU" sz="1600" dirty="0" smtClean="0"/>
              <a:t>И по льду гоняют камень.</a:t>
            </a:r>
          </a:p>
          <a:p>
            <a:pPr algn="ctr">
              <a:buNone/>
            </a:pPr>
            <a:r>
              <a:rPr lang="ru-RU" sz="1600" dirty="0" smtClean="0"/>
              <a:t>Что за спорт здесь перед нами?</a:t>
            </a:r>
            <a:endParaRPr lang="ru-RU" sz="1600" dirty="0"/>
          </a:p>
        </p:txBody>
      </p:sp>
      <p:pic>
        <p:nvPicPr>
          <p:cNvPr id="7" name="Picture 2" descr="http://upload.wikimedia.org/wikipedia/commons/4/4f/Curling_ston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857496"/>
            <a:ext cx="3286148" cy="2500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4" descr="http://upload.wikimedia.org/wikipedia/commons/2/28/Brier_0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43447" y="1643050"/>
            <a:ext cx="4400553" cy="371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0" dirty="0" smtClean="0"/>
              <a:t>К зимним видам спорта относится также и </a:t>
            </a:r>
            <a:r>
              <a:rPr lang="ru-RU" sz="2800" b="0" dirty="0" smtClean="0">
                <a:hlinkClick r:id="rId2" tooltip="Зимнее плавание"/>
              </a:rPr>
              <a:t>зимнее плавание</a:t>
            </a:r>
            <a:endParaRPr lang="ru-RU" sz="2800" i="1" dirty="0"/>
          </a:p>
        </p:txBody>
      </p:sp>
      <p:pic>
        <p:nvPicPr>
          <p:cNvPr id="4" name="Picture 2" descr="http://upload.wikimedia.org/wikipedia/commons/0/0e/Jak_sie_kapa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64373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00042"/>
            <a:ext cx="4040188" cy="5214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Праздник спортивный гордо</a:t>
            </a:r>
            <a:br>
              <a:rPr lang="ru-RU" sz="1800" dirty="0" smtClean="0"/>
            </a:br>
            <a:r>
              <a:rPr lang="ru-RU" sz="1800" dirty="0" smtClean="0"/>
              <a:t>вступает в свои права.</a:t>
            </a:r>
            <a:br>
              <a:rPr lang="ru-RU" sz="1800" dirty="0" smtClean="0"/>
            </a:br>
            <a:r>
              <a:rPr lang="ru-RU" sz="1800" dirty="0" smtClean="0"/>
              <a:t>Солнцем улыбки доброй</a:t>
            </a:r>
            <a:br>
              <a:rPr lang="ru-RU" sz="1800" dirty="0" smtClean="0"/>
            </a:br>
            <a:r>
              <a:rPr lang="ru-RU" sz="1800" dirty="0" smtClean="0"/>
              <a:t>Встречает его детвора.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Нам смелым, и сильным, и ловким</a:t>
            </a:r>
            <a:br>
              <a:rPr lang="ru-RU" sz="1800" dirty="0" smtClean="0"/>
            </a:br>
            <a:r>
              <a:rPr lang="ru-RU" sz="1800" dirty="0" smtClean="0"/>
              <a:t>Со спортом всегда по пути.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Чтоб в спорте первыми быть</a:t>
            </a:r>
            <a:br>
              <a:rPr lang="ru-RU" sz="1800" dirty="0" smtClean="0"/>
            </a:br>
            <a:r>
              <a:rPr lang="ru-RU" sz="1800" dirty="0" smtClean="0"/>
              <a:t>Надо спорт любить.</a:t>
            </a:r>
          </a:p>
          <a:p>
            <a:pPr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Чтоб спортсменом мог каждый стать,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Виды спорта должен каждый знать!!!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1277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2" name="Picture 4" descr="http://stat17.privet.ru/lr/0934d4fa2563ef9ddfcb7a307ae19eb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643438" cy="32861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38144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Спорт на свете есть такой,</a:t>
            </a:r>
          </a:p>
          <a:p>
            <a:pPr>
              <a:buNone/>
            </a:pPr>
            <a:r>
              <a:rPr lang="ru-RU" sz="2000" dirty="0" smtClean="0"/>
              <a:t>Популярен он зимой.</a:t>
            </a:r>
          </a:p>
          <a:p>
            <a:pPr>
              <a:buNone/>
            </a:pPr>
            <a:r>
              <a:rPr lang="ru-RU" sz="2000" dirty="0" smtClean="0"/>
              <a:t>На полозьях ты бежишь,</a:t>
            </a:r>
          </a:p>
          <a:p>
            <a:pPr>
              <a:buNone/>
            </a:pPr>
            <a:r>
              <a:rPr lang="ru-RU" sz="2000" dirty="0" smtClean="0"/>
              <a:t>За соперником спешишь.</a:t>
            </a:r>
          </a:p>
          <a:p>
            <a:pPr algn="r">
              <a:buNone/>
            </a:pPr>
            <a:r>
              <a:rPr lang="ru-RU" i="1" dirty="0" smtClean="0"/>
              <a:t>(Лыжные гонки)</a:t>
            </a:r>
            <a:endParaRPr lang="ru-RU" i="1" dirty="0"/>
          </a:p>
        </p:txBody>
      </p:sp>
      <p:pic>
        <p:nvPicPr>
          <p:cNvPr id="7" name="Picture 2" descr="Файл:Tartu Maraton 2006-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143404" cy="37862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/>
              <a:t>Лыжные гонки </a:t>
            </a:r>
            <a:endParaRPr lang="ru-RU" sz="32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err="1" smtClean="0"/>
              <a:t>Лы́жное</a:t>
            </a:r>
            <a:r>
              <a:rPr lang="ru-RU" sz="5400" i="1" dirty="0" smtClean="0"/>
              <a:t> </a:t>
            </a:r>
            <a:r>
              <a:rPr lang="ru-RU" sz="5400" i="1" dirty="0" err="1" smtClean="0"/>
              <a:t>двоебо́рье</a:t>
            </a:r>
            <a:endParaRPr lang="ru-RU" sz="5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785926"/>
            <a:ext cx="4040188" cy="3941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Олимпийский вид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спорта, сочетающий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своей программе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  <a:hlinkClick r:id="rId2" tooltip="Прыжки на лыжах с трамплина"/>
              </a:rPr>
              <a:t>прыжки на лыжах с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hlinkClick r:id="rId2" tooltip="Прыжки на лыжах с трамплина"/>
              </a:rPr>
              <a:t>трамплина</a:t>
            </a:r>
            <a:r>
              <a:rPr lang="ru-RU" dirty="0" smtClean="0">
                <a:solidFill>
                  <a:schemeClr val="tx1"/>
                </a:solidFill>
              </a:rPr>
              <a:t> и </a:t>
            </a:r>
            <a:r>
              <a:rPr lang="ru-RU" dirty="0" smtClean="0">
                <a:solidFill>
                  <a:schemeClr val="tx1"/>
                </a:solidFill>
                <a:hlinkClick r:id="rId3" tooltip="Лыжные гонки"/>
              </a:rPr>
              <a:t>лыжные гонки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Он крылья на ноги надел,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Скатился с горки и взлетел!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(Прыгун с трамплина)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2010 Winter Olympics Felix Gottwald in nordic combined LH10k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187750" y="1571612"/>
            <a:ext cx="3456215" cy="42148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/>
              <a:t>Биатлон </a:t>
            </a:r>
            <a:endParaRPr lang="ru-RU" sz="6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785926"/>
            <a:ext cx="4040188" cy="421484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chemeClr val="tx1"/>
                </a:solidFill>
              </a:rPr>
              <a:t> Зимний олимпийский вид спорта, сочетающий лыжную гонку со стрельбой из винтовки.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Очень трудно быть, не спорьте,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Самым метким в этом спорте.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Просто мчатся по лыжне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То под силу даже мне.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Сам попробуй бегать день,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 потом попасть в мишень,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Лёжа навзничь, из винтовки.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Тут нельзя без тренировки!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 мишень тебе не слон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Спорт зовётся…     </a:t>
            </a:r>
            <a:r>
              <a:rPr lang="ru-RU" sz="1600" i="1" dirty="0" smtClean="0">
                <a:solidFill>
                  <a:schemeClr val="tx1"/>
                </a:solidFill>
              </a:rPr>
              <a:t>(Биатлон)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Svetlana Ishmouratova 20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928802"/>
            <a:ext cx="2813273" cy="3743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i="1" dirty="0" smtClean="0"/>
              <a:t>Прыжки на лыжах с трамплина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643050"/>
            <a:ext cx="4040188" cy="374300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Вид спорта, включающий прыжки на </a:t>
            </a:r>
            <a:r>
              <a:rPr lang="ru-RU" sz="1800" dirty="0" smtClean="0">
                <a:solidFill>
                  <a:schemeClr val="tx1"/>
                </a:solidFill>
                <a:hlinkClick r:id="rId2" tooltip="Лыжи"/>
              </a:rPr>
              <a:t>лыжах</a:t>
            </a:r>
            <a:r>
              <a:rPr lang="ru-RU" sz="1800" dirty="0" smtClean="0">
                <a:solidFill>
                  <a:schemeClr val="tx1"/>
                </a:solidFill>
              </a:rPr>
              <a:t> со специально оборудованных трамплинов.</a:t>
            </a:r>
          </a:p>
          <a:p>
            <a:pPr algn="ctr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Он на лыжах, но как птица,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Может в небе появиться.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Оттолкнётся и вперёд,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Отправляется в полёт.</a:t>
            </a:r>
          </a:p>
          <a:p>
            <a:pPr algn="r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(Прыжки с трамплина)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ColineMattel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4081" y="1643050"/>
            <a:ext cx="2931257" cy="3929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/>
              <a:t>Горнолыжный спорт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000240"/>
            <a:ext cx="4040188" cy="3643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Спуск с гор на специальных лыжах.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Вокруг глубокий снег лежит,</a:t>
            </a:r>
          </a:p>
          <a:p>
            <a:pPr algn="ctr">
              <a:buNone/>
            </a:pPr>
            <a:r>
              <a:rPr lang="ru-RU" sz="1800" dirty="0" smtClean="0"/>
              <a:t>А он легко по верх бежит.</a:t>
            </a:r>
          </a:p>
          <a:p>
            <a:pPr algn="ctr">
              <a:buNone/>
            </a:pPr>
            <a:r>
              <a:rPr lang="ru-RU" sz="1800" dirty="0" smtClean="0"/>
              <a:t>Лишь с колеи сойти нельзя.</a:t>
            </a:r>
          </a:p>
          <a:p>
            <a:pPr algn="ctr">
              <a:buNone/>
            </a:pPr>
            <a:r>
              <a:rPr lang="ru-RU" sz="1800" dirty="0" smtClean="0"/>
              <a:t>Кто мчится к финишу, скользя?</a:t>
            </a:r>
          </a:p>
          <a:p>
            <a:pPr algn="r">
              <a:buNone/>
            </a:pPr>
            <a:r>
              <a:rPr lang="ru-RU" sz="1800" i="1" dirty="0" smtClean="0"/>
              <a:t>(Лыжник)  </a:t>
            </a:r>
            <a:endParaRPr lang="ru-RU" sz="1800" i="1" dirty="0"/>
          </a:p>
        </p:txBody>
      </p:sp>
      <p:pic>
        <p:nvPicPr>
          <p:cNvPr id="7" name="Picture 2" descr="http://upload.wikimedia.org/wikipedia/commons/1/1b/Stephan_Goergl_EC-GS_Hinterstoder_200801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4041775" cy="3643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/>
              <a:t>Фристайл</a:t>
            </a:r>
            <a:endParaRPr lang="ru-RU" sz="6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64"/>
            <a:ext cx="4040188" cy="37147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Про этот спорт,</a:t>
            </a:r>
          </a:p>
          <a:p>
            <a:pPr>
              <a:buNone/>
            </a:pPr>
            <a:r>
              <a:rPr lang="ru-RU" dirty="0" smtClean="0"/>
              <a:t>Я много слышал:</a:t>
            </a:r>
          </a:p>
          <a:p>
            <a:pPr>
              <a:buNone/>
            </a:pPr>
            <a:r>
              <a:rPr lang="ru-RU" dirty="0" smtClean="0"/>
              <a:t>Воздушный акробат на лыжах.</a:t>
            </a:r>
          </a:p>
          <a:p>
            <a:pPr>
              <a:buNone/>
            </a:pPr>
            <a:r>
              <a:rPr lang="ru-RU" i="1" dirty="0" smtClean="0"/>
              <a:t>                     (Фристайл) </a:t>
            </a:r>
            <a:endParaRPr lang="ru-RU" i="1" dirty="0"/>
          </a:p>
        </p:txBody>
      </p:sp>
      <p:pic>
        <p:nvPicPr>
          <p:cNvPr id="7" name="Picture 2" descr="Файл:Freestyle skiing jump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798796"/>
            <a:ext cx="4041775" cy="384478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Сноуборд</a:t>
            </a:r>
            <a:endParaRPr lang="ru-RU" sz="5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 Олимпийский вид спорта, заключающийся в спуске с заснеженных </a:t>
            </a:r>
            <a:r>
              <a:rPr lang="ru-RU" sz="1800" dirty="0" smtClean="0">
                <a:hlinkClick r:id="rId2" tooltip="Склон"/>
              </a:rPr>
              <a:t>склонов</a:t>
            </a:r>
            <a:r>
              <a:rPr lang="ru-RU" sz="1800" dirty="0" smtClean="0"/>
              <a:t> и гор на специальном снаряде —</a:t>
            </a:r>
            <a:r>
              <a:rPr lang="ru-RU" sz="1800" dirty="0" smtClean="0">
                <a:hlinkClick r:id="rId3" tooltip="Сноуборд (спортивный инвентарь)"/>
              </a:rPr>
              <a:t>сноуборде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Picture 2" descr="http://upload.wikimedia.org/wikipedia/commons/6/69/Snowboarder_in_halfpi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00414"/>
            <a:ext cx="3929090" cy="335758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Лыжа здесь всего одна,</a:t>
            </a:r>
          </a:p>
          <a:p>
            <a:pPr>
              <a:buNone/>
            </a:pPr>
            <a:r>
              <a:rPr lang="ru-RU" sz="2000" dirty="0" smtClean="0"/>
              <a:t>Коротка, а не длинна.</a:t>
            </a:r>
          </a:p>
          <a:p>
            <a:pPr>
              <a:buNone/>
            </a:pPr>
            <a:r>
              <a:rPr lang="ru-RU" sz="2000" dirty="0" smtClean="0"/>
              <a:t>Чудеса на ней покажем ,</a:t>
            </a:r>
          </a:p>
          <a:p>
            <a:pPr>
              <a:buNone/>
            </a:pPr>
            <a:r>
              <a:rPr lang="ru-RU" sz="2000" dirty="0" smtClean="0"/>
              <a:t>Кувыркаться можем даже!</a:t>
            </a:r>
          </a:p>
          <a:p>
            <a:pPr algn="r">
              <a:buNone/>
            </a:pPr>
            <a:r>
              <a:rPr lang="ru-RU" sz="2000" i="1" dirty="0" smtClean="0"/>
              <a:t>(Сноуборд)</a:t>
            </a:r>
            <a:endParaRPr lang="ru-RU" sz="2000" i="1" dirty="0"/>
          </a:p>
        </p:txBody>
      </p:sp>
      <p:pic>
        <p:nvPicPr>
          <p:cNvPr id="10" name="Picture 4" descr="http://upload.wikimedia.org/wikipedia/commons/7/7a/Shakedown_2008_Figur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4143404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404</TotalTime>
  <Words>401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Зимние виды спорта Нет прекраснее пары, Чем зима для детворы!  </vt:lpstr>
      <vt:lpstr>Презентация PowerPoint</vt:lpstr>
      <vt:lpstr>Лыжные гонки </vt:lpstr>
      <vt:lpstr>Лы́жное двоебо́рье</vt:lpstr>
      <vt:lpstr>Биатлон </vt:lpstr>
      <vt:lpstr>Прыжки на лыжах с трамплина</vt:lpstr>
      <vt:lpstr>Горнолыжный спорт</vt:lpstr>
      <vt:lpstr>Фристайл</vt:lpstr>
      <vt:lpstr>Сноуборд</vt:lpstr>
      <vt:lpstr>Санные виды спорта</vt:lpstr>
      <vt:lpstr>Коньковые виды спорта</vt:lpstr>
      <vt:lpstr>Конькобежный спорт</vt:lpstr>
      <vt:lpstr>Шорт -трек</vt:lpstr>
      <vt:lpstr>Хоккей</vt:lpstr>
      <vt:lpstr>Кёрлинг </vt:lpstr>
      <vt:lpstr>К зимним видам спорта относится также и зимнее плавание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виды спорта</dc:title>
  <dc:creator>Методический кабинет</dc:creator>
  <cp:lastModifiedBy>Методический кабинет</cp:lastModifiedBy>
  <cp:revision>46</cp:revision>
  <dcterms:modified xsi:type="dcterms:W3CDTF">2017-01-19T04:08:46Z</dcterms:modified>
</cp:coreProperties>
</file>