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3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s://ru.wikipedia.org/wiki/%D0%92%D0%BE%D1%80%D0%BE%D1%82%D0%B0_(%D1%81%D0%BF%D0%BE%D1%80%D1%82)" TargetMode="External"/><Relationship Id="rId7" Type="http://schemas.openxmlformats.org/officeDocument/2006/relationships/image" Target="../media/image5.jpg"/><Relationship Id="rId2" Type="http://schemas.openxmlformats.org/officeDocument/2006/relationships/hyperlink" Target="https://ru.wikipedia.org/wiki/%D0%93%D0%BE%D0%BB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11" Type="http://schemas.openxmlformats.org/officeDocument/2006/relationships/image" Target="../media/image9.jpe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eg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s://ru.wikipedia.org/wiki/%D0%A5%D1%83%D0%B4%D0%BE%D0%B6%D0%B5%D1%81%D1%82%D0%B2%D0%B5%D0%BD%D0%BD%D0%B0%D1%8F_%D0%B3%D0%B8%D0%BC%D0%BD%D0%B0%D1%81%D1%82%D0%B8%D0%BA%D0%B0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 preferRelativeResize="0"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0" r="2766"/>
          <a:stretch/>
        </p:blipFill>
        <p:spPr>
          <a:xfrm>
            <a:off x="10268" y="0"/>
            <a:ext cx="913373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51216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Спортивные игры с мячами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1115616" y="2348880"/>
            <a:ext cx="7304856" cy="27858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222222"/>
                </a:solidFill>
                <a:latin typeface="Arial"/>
              </a:rPr>
              <a:t>В</a:t>
            </a:r>
            <a:r>
              <a:rPr lang="ru-RU" b="1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ru-RU" dirty="0" smtClean="0">
                <a:solidFill>
                  <a:srgbClr val="222222"/>
                </a:solidFill>
                <a:latin typeface="Arial"/>
              </a:rPr>
              <a:t>большинстве 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игр с мячом, </a:t>
            </a:r>
            <a:r>
              <a:rPr lang="ru-RU" dirty="0" smtClean="0">
                <a:solidFill>
                  <a:srgbClr val="222222"/>
                </a:solidFill>
                <a:latin typeface="Arial"/>
              </a:rPr>
              <a:t>главной </a:t>
            </a:r>
            <a:r>
              <a:rPr lang="ru-RU" dirty="0">
                <a:solidFill>
                  <a:srgbClr val="222222"/>
                </a:solidFill>
                <a:latin typeface="Arial"/>
              </a:rPr>
              <a:t>целью игры является ударить, кинуть, отбить мяч определенным образом, например забить его в ворота, или отбить так, чтобы противник не смог его поймать.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640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6672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rgbClr val="FF0000"/>
                </a:solidFill>
                <a:latin typeface="Arial"/>
              </a:rPr>
              <a:t>Игры, где забивают </a:t>
            </a:r>
            <a:r>
              <a:rPr lang="ru-RU" sz="2000" u="sng" dirty="0">
                <a:solidFill>
                  <a:srgbClr val="FF0000"/>
                </a:solidFill>
                <a:latin typeface="Arial"/>
                <a:hlinkClick r:id="rId2"/>
              </a:rPr>
              <a:t>голы</a:t>
            </a:r>
            <a:r>
              <a:rPr lang="ru-RU" sz="2000" dirty="0">
                <a:solidFill>
                  <a:srgbClr val="FF0000"/>
                </a:solidFill>
                <a:latin typeface="Arial"/>
              </a:rPr>
              <a:t> — мяч должен попасть </a:t>
            </a:r>
            <a:r>
              <a:rPr lang="ru-RU" sz="2000" dirty="0" smtClean="0">
                <a:solidFill>
                  <a:srgbClr val="FF0000"/>
                </a:solidFill>
                <a:latin typeface="Arial"/>
              </a:rPr>
              <a:t>в </a:t>
            </a:r>
            <a:r>
              <a:rPr lang="ru-RU" sz="2000" dirty="0" smtClean="0">
                <a:solidFill>
                  <a:srgbClr val="FF0000"/>
                </a:solidFill>
                <a:latin typeface="Arial"/>
                <a:hlinkClick r:id="rId3" tooltip="Ворота (спорт)"/>
              </a:rPr>
              <a:t>ворота</a:t>
            </a:r>
            <a:r>
              <a:rPr lang="ru-RU" sz="2000" dirty="0">
                <a:solidFill>
                  <a:srgbClr val="FF0000"/>
                </a:solidFill>
                <a:latin typeface="Arial"/>
              </a:rPr>
              <a:t> или другую цель.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835" y="116632"/>
            <a:ext cx="2656981" cy="16561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1714"/>
            <a:ext cx="2021218" cy="27010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445" y="122918"/>
            <a:ext cx="3140938" cy="176520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09" y="332656"/>
            <a:ext cx="2433960" cy="182547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12" y="4874941"/>
            <a:ext cx="2299674" cy="18606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442" y="2389016"/>
            <a:ext cx="2737116" cy="190408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5416" y="2814703"/>
            <a:ext cx="2581667" cy="193625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151" y="4940073"/>
            <a:ext cx="2276483" cy="1657279"/>
          </a:xfrm>
          <a:prstGeom prst="rect">
            <a:avLst/>
          </a:prstGeom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35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222222"/>
                </a:solidFill>
                <a:latin typeface="Arial"/>
              </a:rPr>
              <a:t>Игры, где мяч нужно перекидывать через сетку — мяч должен быть отбит на </a:t>
            </a:r>
            <a:r>
              <a:rPr lang="ru-RU" sz="2400" dirty="0" smtClean="0">
                <a:solidFill>
                  <a:srgbClr val="222222"/>
                </a:solidFill>
                <a:latin typeface="Arial"/>
              </a:rPr>
              <a:t>сторону </a:t>
            </a:r>
            <a:r>
              <a:rPr lang="ru-RU" sz="2400" dirty="0">
                <a:solidFill>
                  <a:srgbClr val="222222"/>
                </a:solidFill>
                <a:latin typeface="Arial"/>
              </a:rPr>
              <a:t>соперника так, чтобы тот не смог его отбить.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12776"/>
            <a:ext cx="3810000" cy="24892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340768"/>
            <a:ext cx="3343770" cy="2675016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77072"/>
            <a:ext cx="3810000" cy="2540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345" y="4149080"/>
            <a:ext cx="3691440" cy="246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7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222222"/>
                </a:solidFill>
                <a:latin typeface="Arial"/>
              </a:rPr>
              <a:t>Игры, где по мячу бьют битой — мяч должен быть отбит так, чтобы отбивающий мог добежать до цели</a:t>
            </a:r>
            <a:endParaRPr lang="ru-RU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429000"/>
            <a:ext cx="2117725" cy="3176587"/>
          </a:xfrm>
        </p:spPr>
      </p:pic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06918"/>
            <a:ext cx="4140459" cy="1800200"/>
          </a:xfr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429000"/>
            <a:ext cx="4838938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65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222222"/>
                </a:solidFill>
                <a:latin typeface="Arial"/>
              </a:rPr>
              <a:t>Игры, где каждый игрок должен поразить мячом цель — мяч должен </a:t>
            </a:r>
            <a:r>
              <a:rPr lang="ru-RU" sz="2800" dirty="0" smtClean="0">
                <a:solidFill>
                  <a:srgbClr val="222222"/>
                </a:solidFill>
                <a:latin typeface="Arial"/>
              </a:rPr>
              <a:t>сбить </a:t>
            </a:r>
            <a:r>
              <a:rPr lang="ru-RU" sz="2800" dirty="0">
                <a:solidFill>
                  <a:srgbClr val="222222"/>
                </a:solidFill>
                <a:latin typeface="Arial"/>
              </a:rPr>
              <a:t>цель за </a:t>
            </a:r>
            <a:r>
              <a:rPr lang="ru-RU" sz="2800" dirty="0" smtClean="0">
                <a:solidFill>
                  <a:srgbClr val="222222"/>
                </a:solidFill>
                <a:latin typeface="Arial"/>
              </a:rPr>
              <a:t>меньшее </a:t>
            </a:r>
            <a:r>
              <a:rPr lang="ru-RU" sz="2800" dirty="0">
                <a:solidFill>
                  <a:srgbClr val="222222"/>
                </a:solidFill>
                <a:latin typeface="Arial"/>
              </a:rPr>
              <a:t>количество ударов или </a:t>
            </a:r>
            <a:r>
              <a:rPr lang="ru-RU" sz="2800" dirty="0" smtClean="0">
                <a:solidFill>
                  <a:srgbClr val="222222"/>
                </a:solidFill>
                <a:latin typeface="Arial"/>
              </a:rPr>
              <a:t>большее </a:t>
            </a:r>
            <a:r>
              <a:rPr lang="ru-RU" sz="2800" dirty="0">
                <a:solidFill>
                  <a:srgbClr val="222222"/>
                </a:solidFill>
                <a:latin typeface="Arial"/>
              </a:rPr>
              <a:t>количество целей за </a:t>
            </a:r>
            <a:r>
              <a:rPr lang="ru-RU" sz="2800" dirty="0" smtClean="0">
                <a:solidFill>
                  <a:srgbClr val="222222"/>
                </a:solidFill>
                <a:latin typeface="Arial"/>
              </a:rPr>
              <a:t>удар.</a:t>
            </a:r>
            <a:endParaRPr lang="ru-RU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348880"/>
            <a:ext cx="4254624" cy="2836416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0" y="2110581"/>
            <a:ext cx="2540000" cy="3505200"/>
          </a:xfrm>
        </p:spPr>
      </p:pic>
    </p:spTree>
    <p:extLst>
      <p:ext uri="{BB962C8B-B14F-4D97-AF65-F5344CB8AC3E}">
        <p14:creationId xmlns:p14="http://schemas.microsoft.com/office/powerpoint/2010/main" val="387973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222222"/>
                </a:solidFill>
                <a:latin typeface="Arial"/>
              </a:rPr>
              <a:t>Мяч также используется в неигровых видах спорта например в </a:t>
            </a:r>
            <a:r>
              <a:rPr lang="ru-RU" dirty="0">
                <a:solidFill>
                  <a:srgbClr val="0B0080"/>
                </a:solidFill>
                <a:latin typeface="Arial"/>
                <a:hlinkClick r:id="rId2" tooltip="Художественная гимнастика"/>
              </a:rPr>
              <a:t>художественной гимнастике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356992"/>
            <a:ext cx="6332208" cy="3024336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98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яч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мяч</Template>
  <TotalTime>114</TotalTime>
  <Words>77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мяч</vt:lpstr>
      <vt:lpstr>Спортивные игры с мячами</vt:lpstr>
      <vt:lpstr>Презентация PowerPoint</vt:lpstr>
      <vt:lpstr>Игры, где мяч нужно перекидывать через сетку — мяч должен быть отбит на сторону соперника так, чтобы тот не смог его отбить.</vt:lpstr>
      <vt:lpstr>Игры, где по мячу бьют битой — мяч должен быть отбит так, чтобы отбивающий мог добежать до цели</vt:lpstr>
      <vt:lpstr>Игры, где каждый игрок должен поразить мячом цель — мяч должен сбить цель за меньшее количество ударов или большее количество целей за удар.</vt:lpstr>
      <vt:lpstr>Мяч также используется в неигровых видах спорта например в художественной гимнастике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с мячами</dc:title>
  <dc:creator>Методический кабинет</dc:creator>
  <cp:lastModifiedBy>123</cp:lastModifiedBy>
  <cp:revision>13</cp:revision>
  <dcterms:created xsi:type="dcterms:W3CDTF">2017-05-16T06:23:05Z</dcterms:created>
  <dcterms:modified xsi:type="dcterms:W3CDTF">2021-03-16T06:20:24Z</dcterms:modified>
</cp:coreProperties>
</file>