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60" r:id="rId4"/>
    <p:sldId id="292" r:id="rId5"/>
    <p:sldId id="291" r:id="rId6"/>
    <p:sldId id="293" r:id="rId7"/>
    <p:sldId id="288" r:id="rId8"/>
    <p:sldId id="265" r:id="rId9"/>
    <p:sldId id="289" r:id="rId10"/>
    <p:sldId id="294" r:id="rId11"/>
    <p:sldId id="290" r:id="rId12"/>
    <p:sldId id="276" r:id="rId13"/>
    <p:sldId id="296" r:id="rId14"/>
    <p:sldId id="297" r:id="rId15"/>
    <p:sldId id="298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1304" autoAdjust="0"/>
  </p:normalViewPr>
  <p:slideViewPr>
    <p:cSldViewPr snapToGrid="0">
      <p:cViewPr varScale="1">
        <p:scale>
          <a:sx n="97" d="100"/>
          <a:sy n="97" d="100"/>
        </p:scale>
        <p:origin x="-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hPercent val="6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496062992125976"/>
          <c:y val="5.7048455481526344E-2"/>
          <c:w val="0.73536299765808022"/>
          <c:h val="0.824034334763948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Скор.</c:v>
                </c:pt>
                <c:pt idx="1">
                  <c:v>Гиб.</c:v>
                </c:pt>
                <c:pt idx="2">
                  <c:v>Сила</c:v>
                </c:pt>
                <c:pt idx="3">
                  <c:v>Коор.</c:v>
                </c:pt>
                <c:pt idx="4">
                  <c:v>Вынос.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0.23</c:v>
                </c:pt>
                <c:pt idx="1">
                  <c:v>0.18</c:v>
                </c:pt>
                <c:pt idx="2">
                  <c:v>0.21</c:v>
                </c:pt>
                <c:pt idx="3">
                  <c:v>0.16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Скор.</c:v>
                </c:pt>
                <c:pt idx="1">
                  <c:v>Гиб.</c:v>
                </c:pt>
                <c:pt idx="2">
                  <c:v>Сила</c:v>
                </c:pt>
                <c:pt idx="3">
                  <c:v>Коор.</c:v>
                </c:pt>
                <c:pt idx="4">
                  <c:v>Вынос.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0.45</c:v>
                </c:pt>
                <c:pt idx="1">
                  <c:v>0.28999999999999998</c:v>
                </c:pt>
                <c:pt idx="2">
                  <c:v>0.25</c:v>
                </c:pt>
                <c:pt idx="3">
                  <c:v>0.32</c:v>
                </c:pt>
                <c:pt idx="4">
                  <c:v>0.42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Скор.</c:v>
                </c:pt>
                <c:pt idx="1">
                  <c:v>Гиб.</c:v>
                </c:pt>
                <c:pt idx="2">
                  <c:v>Сила</c:v>
                </c:pt>
                <c:pt idx="3">
                  <c:v>Коор.</c:v>
                </c:pt>
                <c:pt idx="4">
                  <c:v>Вынос.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0.32</c:v>
                </c:pt>
                <c:pt idx="1">
                  <c:v>0.53</c:v>
                </c:pt>
                <c:pt idx="2">
                  <c:v>0.54</c:v>
                </c:pt>
                <c:pt idx="3">
                  <c:v>0.52</c:v>
                </c:pt>
                <c:pt idx="4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8061440"/>
        <c:axId val="108062976"/>
        <c:axId val="0"/>
      </c:bar3DChart>
      <c:catAx>
        <c:axId val="10806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8062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062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806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769029183832615"/>
          <c:y val="0.72587726013414988"/>
          <c:w val="0.27103299972513706"/>
          <c:h val="0.227467805692399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hPercent val="6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496062992125976"/>
          <c:y val="5.7048455481526344E-2"/>
          <c:w val="0.73536299765808022"/>
          <c:h val="0.824034334763948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Скор.</c:v>
                </c:pt>
                <c:pt idx="1">
                  <c:v>Гиб.</c:v>
                </c:pt>
                <c:pt idx="2">
                  <c:v>Сила</c:v>
                </c:pt>
                <c:pt idx="3">
                  <c:v>Коор.</c:v>
                </c:pt>
                <c:pt idx="4">
                  <c:v>Вынос.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0.02</c:v>
                </c:pt>
                <c:pt idx="1">
                  <c:v>0.13</c:v>
                </c:pt>
                <c:pt idx="2">
                  <c:v>0.09</c:v>
                </c:pt>
                <c:pt idx="3">
                  <c:v>0.05</c:v>
                </c:pt>
                <c:pt idx="4">
                  <c:v>7.0000000000000007E-2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Скор.</c:v>
                </c:pt>
                <c:pt idx="1">
                  <c:v>Гиб.</c:v>
                </c:pt>
                <c:pt idx="2">
                  <c:v>Сила</c:v>
                </c:pt>
                <c:pt idx="3">
                  <c:v>Коор.</c:v>
                </c:pt>
                <c:pt idx="4">
                  <c:v>Вынос.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0.09</c:v>
                </c:pt>
                <c:pt idx="1">
                  <c:v>0.22</c:v>
                </c:pt>
                <c:pt idx="2">
                  <c:v>0.25</c:v>
                </c:pt>
                <c:pt idx="3">
                  <c:v>0.28000000000000003</c:v>
                </c:pt>
                <c:pt idx="4">
                  <c:v>0.42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Скор.</c:v>
                </c:pt>
                <c:pt idx="1">
                  <c:v>Гиб.</c:v>
                </c:pt>
                <c:pt idx="2">
                  <c:v>Сила</c:v>
                </c:pt>
                <c:pt idx="3">
                  <c:v>Коор.</c:v>
                </c:pt>
                <c:pt idx="4">
                  <c:v>Вынос.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0.89</c:v>
                </c:pt>
                <c:pt idx="1">
                  <c:v>0.65</c:v>
                </c:pt>
                <c:pt idx="2">
                  <c:v>0.66</c:v>
                </c:pt>
                <c:pt idx="3">
                  <c:v>0.67</c:v>
                </c:pt>
                <c:pt idx="4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8792576"/>
        <c:axId val="118794112"/>
        <c:axId val="0"/>
      </c:bar3DChart>
      <c:catAx>
        <c:axId val="11879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8794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8794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879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769029183832615"/>
          <c:y val="0.72587726013414988"/>
          <c:w val="0.27103299972513706"/>
          <c:h val="0.227467805692399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0.08333</cdr:x>
      <cdr:y>0.01408</cdr:y>
    </cdr:from>
    <cdr:to>
      <cdr:x>0.91667</cdr:x>
      <cdr:y>0.19718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76200"/>
          <a:ext cx="38100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C00000"/>
              </a:solidFill>
            </a:rPr>
            <a:t>Мониторинг на начало года</a:t>
          </a:r>
        </a:p>
        <a:p xmlns:a="http://schemas.openxmlformats.org/drawingml/2006/main">
          <a:r>
            <a:rPr lang="ru-RU" sz="1600" dirty="0" smtClean="0">
              <a:solidFill>
                <a:srgbClr val="0000FF"/>
              </a:solidFill>
            </a:rPr>
            <a:t>Возрастная категория: </a:t>
          </a:r>
          <a:r>
            <a:rPr lang="ru-RU" sz="1600" dirty="0" err="1" smtClean="0">
              <a:solidFill>
                <a:srgbClr val="00B050"/>
              </a:solidFill>
            </a:rPr>
            <a:t>средие</a:t>
          </a:r>
          <a:r>
            <a:rPr lang="ru-RU" sz="1600" dirty="0" smtClean="0">
              <a:solidFill>
                <a:srgbClr val="00B050"/>
              </a:solidFill>
            </a:rPr>
            <a:t> группы</a:t>
          </a:r>
        </a:p>
        <a:p xmlns:a="http://schemas.openxmlformats.org/drawingml/2006/main">
          <a:r>
            <a:rPr lang="ru-RU" sz="1600" dirty="0" smtClean="0">
              <a:solidFill>
                <a:srgbClr val="0000FF"/>
              </a:solidFill>
            </a:rPr>
            <a:t>2017 </a:t>
          </a:r>
          <a:r>
            <a:rPr lang="ru-RU" sz="1600" dirty="0" err="1" smtClean="0">
              <a:solidFill>
                <a:srgbClr val="0000FF"/>
              </a:solidFill>
            </a:rPr>
            <a:t>уч.год</a:t>
          </a:r>
          <a:endParaRPr lang="ru-RU" sz="1600" dirty="0" smtClean="0">
            <a:solidFill>
              <a:srgbClr val="0000FF"/>
            </a:solidFill>
          </a:endParaRPr>
        </a:p>
        <a:p xmlns:a="http://schemas.openxmlformats.org/drawingml/2006/main">
          <a:endParaRPr lang="ru-RU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0.08333</cdr:x>
      <cdr:y>0.01408</cdr:y>
    </cdr:from>
    <cdr:to>
      <cdr:x>0.91667</cdr:x>
      <cdr:y>0.19718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76200"/>
          <a:ext cx="3810000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rgbClr val="C00000"/>
              </a:solidFill>
            </a:rPr>
            <a:t>Мониторинг на конец года</a:t>
          </a:r>
        </a:p>
        <a:p xmlns:a="http://schemas.openxmlformats.org/drawingml/2006/main">
          <a:r>
            <a:rPr lang="ru-RU" sz="1800" dirty="0" smtClean="0">
              <a:solidFill>
                <a:srgbClr val="0000FF"/>
              </a:solidFill>
            </a:rPr>
            <a:t>Возрастная категория: </a:t>
          </a:r>
          <a:r>
            <a:rPr lang="ru-RU" sz="1800" dirty="0" smtClean="0">
              <a:solidFill>
                <a:srgbClr val="00B050"/>
              </a:solidFill>
            </a:rPr>
            <a:t>средние группы</a:t>
          </a:r>
        </a:p>
        <a:p xmlns:a="http://schemas.openxmlformats.org/drawingml/2006/main">
          <a:r>
            <a:rPr lang="ru-RU" sz="1800" dirty="0" smtClean="0">
              <a:solidFill>
                <a:srgbClr val="0000FF"/>
              </a:solidFill>
            </a:rPr>
            <a:t>2018 </a:t>
          </a:r>
          <a:r>
            <a:rPr lang="ru-RU" sz="1800" dirty="0" err="1" smtClean="0">
              <a:solidFill>
                <a:srgbClr val="0000FF"/>
              </a:solidFill>
            </a:rPr>
            <a:t>уч.год</a:t>
          </a:r>
          <a:endParaRPr lang="ru-RU" sz="1800" dirty="0" smtClean="0">
            <a:solidFill>
              <a:srgbClr val="0000FF"/>
            </a:solidFill>
          </a:endParaRPr>
        </a:p>
        <a:p xmlns:a="http://schemas.openxmlformats.org/drawingml/2006/main">
          <a:endParaRPr lang="ru-RU" dirty="0" smtClean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93940-5195-4A8A-BE31-864C98104B83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6FC52-A090-4CAF-AFF1-ACD8066DEA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5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7865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3396" y="1945377"/>
            <a:ext cx="365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63176" y="1335505"/>
            <a:ext cx="45719" cy="55399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1651" y="1052052"/>
            <a:ext cx="7826477" cy="352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cs typeface="Arial" charset="0"/>
              </a:rPr>
              <a:t>Аналитический отчет по физической культуре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cs typeface="Arial" charset="0"/>
              </a:rPr>
              <a:t>за 2017-2018 учебный год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kern="0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Arial" charset="0"/>
              </a:rPr>
              <a:t>В средней возрастной группе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Подготовила </a:t>
            </a:r>
            <a:r>
              <a:rPr lang="ru-RU" sz="2400" b="1" dirty="0">
                <a:solidFill>
                  <a:srgbClr val="002060"/>
                </a:solidFill>
              </a:rPr>
              <a:t>инструктор по физической </a:t>
            </a:r>
            <a:r>
              <a:rPr lang="ru-RU" sz="2400" b="1" dirty="0" smtClean="0">
                <a:solidFill>
                  <a:srgbClr val="002060"/>
                </a:solidFill>
              </a:rPr>
              <a:t>культуре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МАДОУ №4 «Солнышко»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srgbClr val="002060"/>
                </a:solidFill>
              </a:rPr>
              <a:t>Сорокина Мария Сергеевна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" y="18143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6" y="-824459"/>
            <a:ext cx="80902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kern="0" cap="all" dirty="0" smtClean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Arial" charset="0"/>
            </a:endParaRPr>
          </a:p>
          <a:p>
            <a:endParaRPr lang="ru-RU" sz="3600" b="1" kern="0" cap="all" dirty="0" smtClean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Arial" charset="0"/>
            </a:endParaRPr>
          </a:p>
          <a:p>
            <a:r>
              <a:rPr lang="ru-RU" sz="3600" b="1" kern="0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Arial" charset="0"/>
              </a:rPr>
              <a:t>Физическая    культура</a:t>
            </a:r>
            <a:endParaRPr lang="ru-RU" sz="3600" b="1" kern="0" cap="all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Arial" charset="0"/>
            </a:endParaRPr>
          </a:p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C:\Users\123\Desktop\Новая папка\IMG_6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31513" y="806730"/>
            <a:ext cx="3937181" cy="29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esktop\Новая папка\IMG_6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1548" y="895216"/>
            <a:ext cx="3911960" cy="29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23\Desktop\Новая папка\IMG_65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31514" y="3894036"/>
            <a:ext cx="3937180" cy="29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23\Desktop\Новая папка\IMG_65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1547" y="3903493"/>
            <a:ext cx="3911961" cy="29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926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296" y="491456"/>
            <a:ext cx="762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42444" y="167433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578" y="541867"/>
            <a:ext cx="819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9467" y="2652888"/>
            <a:ext cx="5746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44978" y="936979"/>
            <a:ext cx="716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123\Desktop\фото капель 2018\IMG_6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95" y="3555597"/>
            <a:ext cx="4250445" cy="318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фото капель 2018\IMG_6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95" y="24117"/>
            <a:ext cx="2815068" cy="37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23\Desktop\фото капель 2018\IMG_64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974" y="3052998"/>
            <a:ext cx="2767825" cy="36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23\Desktop\Новая папка\IMG_65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32489" y="24118"/>
            <a:ext cx="4364311" cy="32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516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296" y="491456"/>
            <a:ext cx="762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42444" y="167433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578" y="541867"/>
            <a:ext cx="819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9467" y="2652888"/>
            <a:ext cx="5746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44978" y="936979"/>
            <a:ext cx="716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123\Desktop\ФОТОГРАФИИ\Дети 2017-2018\МАСЛЕНИЦА 2018\IMG_57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11" y="3429000"/>
            <a:ext cx="3541286" cy="26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ФОТОГРАФИИ\Дети 2017-2018\МАСЛЕНИЦА 2018\IMG_57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16" y="3411547"/>
            <a:ext cx="3564556" cy="26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23\Desktop\ФОТОГРАФИИ\Дети 2017-2018\МАСЛЕНИЦА 2018\IMG_57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89" y="409054"/>
            <a:ext cx="3453410" cy="25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23\Desktop\ФОТОГРАФИИ\Дети 2017-2018\МАСЛЕНИЦА 2018\IMG_58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22" y="469835"/>
            <a:ext cx="3416024" cy="256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559189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2" y="39710"/>
            <a:ext cx="4243387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123\Desktop\ФОТОГРАФИИ\Дети 2017-2018\лыжники 2018\IMG_5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0219" y="574712"/>
            <a:ext cx="4280022" cy="321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23\Desktop\ФОТОГРАФИИ\Дети 2017-2018\лыжники 2018\IMG_57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7581" y="3238793"/>
            <a:ext cx="4558716" cy="341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23\Desktop\IMG-20180210-WA0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14" y="3065356"/>
            <a:ext cx="2787231" cy="37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047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296" y="491456"/>
            <a:ext cx="762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42444" y="167433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578" y="541867"/>
            <a:ext cx="819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9467" y="2652888"/>
            <a:ext cx="5746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44978" y="936979"/>
            <a:ext cx="716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4978" y="1583310"/>
            <a:ext cx="71684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-150" normalizeH="0" baseline="0" noProof="0" dirty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Городские мероприятия планируемые в следующем учебном году :</a:t>
            </a:r>
          </a:p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-150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  Кросс наций (сентябрь)</a:t>
            </a:r>
          </a:p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-150" normalizeH="0" baseline="0" noProof="0" dirty="0" smtClean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Лыжня </a:t>
            </a:r>
            <a:r>
              <a:rPr kumimoji="0" lang="ru-RU" sz="3200" b="0" i="0" u="none" strike="noStrike" kern="0" cap="none" spc="-150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России (Февраль)</a:t>
            </a:r>
          </a:p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-150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Легкоатлетический кросс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0" cap="none" spc="-150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  <a:t>     «Весна Победы» (май)</a:t>
            </a:r>
            <a:br>
              <a:rPr kumimoji="0" lang="ru-RU" sz="3200" b="0" i="0" u="none" strike="noStrike" kern="0" cap="none" spc="-150" normalizeH="0" baseline="0" noProof="0" dirty="0">
                <a:ln w="3175"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ru-RU" altLang="ru-RU" sz="4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/>
                <a:cs typeface="Arial"/>
              </a:rPr>
              <a:t> 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62500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296" y="491456"/>
            <a:ext cx="762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2444" y="167433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578" y="541867"/>
            <a:ext cx="819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9467" y="2652888"/>
            <a:ext cx="5746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44978" y="936979"/>
            <a:ext cx="716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4978" y="1583310"/>
            <a:ext cx="7168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5406" y="541867"/>
            <a:ext cx="7806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kern="0" spc="-150" dirty="0" smtClean="0">
                <a:ln w="3175">
                  <a:noFill/>
                </a:ln>
                <a:solidFill>
                  <a:srgbClr val="FF0000"/>
                </a:solidFill>
                <a:cs typeface="Arial" pitchFamily="34" charset="0"/>
              </a:rPr>
              <a:t>        Платные дополнительные услуги:</a:t>
            </a:r>
          </a:p>
          <a:p>
            <a:pPr lvl="0" algn="ctr">
              <a:defRPr/>
            </a:pPr>
            <a:r>
              <a:rPr lang="ru-RU" sz="4400" kern="0" spc="-150" dirty="0" smtClean="0">
                <a:ln w="3175">
                  <a:noFill/>
                </a:ln>
                <a:solidFill>
                  <a:srgbClr val="0070C0"/>
                </a:solidFill>
                <a:cs typeface="Arial" pitchFamily="34" charset="0"/>
              </a:rPr>
              <a:t>Школа мяча    </a:t>
            </a:r>
            <a:r>
              <a:rPr lang="en-US" sz="4400" kern="0" spc="-150" dirty="0" smtClean="0">
                <a:ln w="3175">
                  <a:noFill/>
                </a:ln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ru-RU" sz="4400" kern="0" spc="-150" dirty="0" smtClean="0">
                <a:ln w="3175">
                  <a:noFill/>
                </a:ln>
                <a:solidFill>
                  <a:srgbClr val="0070C0"/>
                </a:solidFill>
                <a:cs typeface="Arial" pitchFamily="34" charset="0"/>
              </a:rPr>
              <a:t>          Бассейн</a:t>
            </a:r>
            <a:endParaRPr lang="ru-RU" sz="4400" kern="0" dirty="0">
              <a:solidFill>
                <a:srgbClr val="0070C0"/>
              </a:solidFill>
            </a:endParaRPr>
          </a:p>
        </p:txBody>
      </p:sp>
      <p:pic>
        <p:nvPicPr>
          <p:cNvPr id="13" name="Picture 3" descr="C:\Users\123\Desktop\IMG_56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9" y="2190101"/>
            <a:ext cx="4286890" cy="321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23\Desktop\ФОТОГРАФИИ\Фото апрель 2018\IMG_6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84128" y="2209794"/>
            <a:ext cx="4260632" cy="31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6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0296" y="491456"/>
            <a:ext cx="762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1155" y="1998483"/>
            <a:ext cx="7164371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42444" y="167433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0578" y="541867"/>
            <a:ext cx="8195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9467" y="2652888"/>
            <a:ext cx="5746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44978" y="936979"/>
            <a:ext cx="716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4978" y="1583310"/>
            <a:ext cx="7168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5406" y="541867"/>
            <a:ext cx="7806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kern="0" spc="-150" dirty="0" smtClean="0">
                <a:ln w="3175">
                  <a:noFill/>
                </a:ln>
                <a:solidFill>
                  <a:srgbClr val="FF0000"/>
                </a:solidFill>
                <a:cs typeface="Arial" pitchFamily="34" charset="0"/>
              </a:rPr>
              <a:t>        </a:t>
            </a:r>
            <a:endParaRPr lang="ru-RU" sz="4400" kern="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6787" y="920621"/>
            <a:ext cx="7998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Спасибо за внимание!</a:t>
            </a:r>
            <a:endParaRPr kumimoji="0" lang="ru-RU" sz="6000" b="1" i="0" u="none" strike="noStrike" kern="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</a:endParaRPr>
          </a:p>
        </p:txBody>
      </p:sp>
      <p:pic>
        <p:nvPicPr>
          <p:cNvPr id="6146" name="Picture 2" descr="C:\Users\123\Desktop\ФОТОГРАФИИ\Дети 2017-2018\МАСЛЕНИЦА 2018\IMG_5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82" y="1858996"/>
            <a:ext cx="5503898" cy="412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170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9411" y="661737"/>
            <a:ext cx="7423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166843"/>
            <a:ext cx="574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FF0000"/>
                </a:solidFill>
                <a:latin typeface="Arial" charset="0"/>
                <a:cs typeface="Arial" charset="0"/>
              </a:rPr>
              <a:t>ЦЕЛИ И ЗАДАЧИ: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Развивать физические качества (скорость, сила, гибкость, выносливость и координация).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Формировать у детей потребность в двигательной активности и физическом совершенствовании.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Накапливать и обогащать двигательный опыт детей (овладение основными движениями).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Формировать чувство коллективизма, настойчивость в достижении цели.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57" y="3667949"/>
            <a:ext cx="226853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484" y="228601"/>
            <a:ext cx="8399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 smtClean="0"/>
              <a:t> 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5444" y="397878"/>
            <a:ext cx="6110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Arial" charset="0"/>
              </a:rPr>
              <a:t>              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92943" y="151657"/>
            <a:ext cx="6083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itchFamily="34" charset="0"/>
              </a:rPr>
              <a:t>Нормативно-правовая база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5445" y="982654"/>
            <a:ext cx="7096524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Закон «Об образовании в Российской Федерации» от 29.12.2012 № 273-ФЗ;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Федеральный государственный образовательный стандарт дошкольного образования, утверждён приказом Министерства образования и науки Российской Федерации от 17 октября 2013г. № 1155 г. Москва;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образования, утверждён приказом Министерства образования и науки Российской Федерации от 30 августа 2013 г. №1014 г. Москва;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СанПин</a:t>
            </a: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 2.4.1.3049 – 13 «Санитарно-эпидемиологические требования к устройству, содержанию и организации режима работы дошкольных образовательных организаций»;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pitchFamily="34" charset="0"/>
              </a:rPr>
              <a:t>Образовательная программа Муниципального автономного дошкольного образовательного учреждения «Детский сад комбинированного вида №4 «Солнышко»;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484" y="228601"/>
            <a:ext cx="8399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 smtClean="0"/>
              <a:t> 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3314" y="435429"/>
            <a:ext cx="6110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Arial" charset="0"/>
              </a:rPr>
              <a:t>              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91" y="1184275"/>
            <a:ext cx="7659677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9659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484" y="228601"/>
            <a:ext cx="8399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 smtClean="0"/>
              <a:t> 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3314" y="435429"/>
            <a:ext cx="6110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Arial" charset="0"/>
              </a:rPr>
              <a:t>              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76052" y="228601"/>
            <a:ext cx="5801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1" u="none" strike="noStrike" kern="0" cap="none" spc="-150" normalizeH="0" baseline="0" noProof="0" dirty="0" smtClean="0">
                <a:ln w="3175"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itchFamily="34" charset="0"/>
              </a:rPr>
              <a:t>Используемые ресурсы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4" y="1259779"/>
            <a:ext cx="3818876" cy="254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45" y="1210921"/>
            <a:ext cx="3891446" cy="259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12" y="3952722"/>
            <a:ext cx="412115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4625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484" y="228601"/>
            <a:ext cx="8399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 smtClean="0"/>
              <a:t> </a:t>
            </a:r>
            <a:endParaRPr lang="ru-RU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3314" y="435429"/>
            <a:ext cx="6110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Arial" charset="0"/>
              </a:rPr>
              <a:t>              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76052" y="228601"/>
            <a:ext cx="5801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99" y="327259"/>
            <a:ext cx="6395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-150" normalizeH="0" baseline="0" noProof="0" dirty="0" smtClean="0">
                <a:ln w="3175"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Arial" pitchFamily="34" charset="0"/>
              </a:rPr>
              <a:t>Методическая литература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0" name="Picture 7" descr="C:\Users\Asus\Desktop\1418738543_skrin-f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61" y="1020204"/>
            <a:ext cx="7962619" cy="285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Asus\Desktop\3837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0" y="3568700"/>
            <a:ext cx="22971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Asus\Desktop\880000838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46" y="3645002"/>
            <a:ext cx="2294999" cy="321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Asus\Desktop\10058476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34" y="3645002"/>
            <a:ext cx="2166781" cy="311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9503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9411" y="661737"/>
            <a:ext cx="7423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166843"/>
            <a:ext cx="574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9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28348"/>
              </p:ext>
            </p:extLst>
          </p:nvPr>
        </p:nvGraphicFramePr>
        <p:xfrm>
          <a:off x="374064" y="939934"/>
          <a:ext cx="4637088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711658"/>
              </p:ext>
            </p:extLst>
          </p:nvPr>
        </p:nvGraphicFramePr>
        <p:xfrm>
          <a:off x="4772215" y="1166843"/>
          <a:ext cx="4252501" cy="503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27086" y="319315"/>
            <a:ext cx="6212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kern="0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Arial" charset="0"/>
              </a:rPr>
              <a:t>Группа № </a:t>
            </a:r>
            <a:r>
              <a:rPr lang="ru-RU" sz="3200" b="1" kern="0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Arial" charset="0"/>
              </a:rPr>
              <a:t>5</a:t>
            </a:r>
            <a:r>
              <a:rPr lang="ru-RU" sz="3200" b="1" kern="0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Arial" charset="0"/>
              </a:rPr>
              <a:t> «</a:t>
            </a:r>
            <a:r>
              <a:rPr lang="ru-RU" sz="3200" b="1" kern="0" cap="all" dirty="0" err="1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Arial" charset="0"/>
              </a:rPr>
              <a:t>лучикики</a:t>
            </a:r>
            <a:r>
              <a:rPr lang="ru-RU" sz="3200" b="1" kern="0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Arial" charset="0"/>
              </a:rPr>
              <a:t>»</a:t>
            </a:r>
            <a:endParaRPr lang="ru-RU" sz="3200" b="1" kern="0" cap="all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848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7" y="559189"/>
            <a:ext cx="76262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2" y="39710"/>
            <a:ext cx="4243387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123\Desktop\ФОТОГРАФИИ\Дети 2017-2018\фото на сайте\IMG_47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7568" y="3234089"/>
            <a:ext cx="3534181" cy="353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ФОТОГРАФИИ\Дети 2017-2018\фото на сайте\IMG_47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9131" y="122388"/>
            <a:ext cx="3290631" cy="329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3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8606" y="-824459"/>
            <a:ext cx="80902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kern="0" cap="all" dirty="0" smtClean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Arial" charset="0"/>
            </a:endParaRPr>
          </a:p>
          <a:p>
            <a:endParaRPr lang="ru-RU" sz="3600" b="1" kern="0" cap="all" dirty="0" smtClean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Arial" charset="0"/>
            </a:endParaRPr>
          </a:p>
          <a:p>
            <a:r>
              <a:rPr lang="ru-RU" sz="3600" b="1" kern="0" cap="all" dirty="0" smtClean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4AA33">
                        <a:shade val="20000"/>
                        <a:satMod val="245000"/>
                      </a:srgbClr>
                    </a:gs>
                    <a:gs pos="43000">
                      <a:srgbClr val="84AA33">
                        <a:satMod val="255000"/>
                      </a:srgbClr>
                    </a:gs>
                    <a:gs pos="48000">
                      <a:srgbClr val="84AA33">
                        <a:shade val="85000"/>
                        <a:satMod val="255000"/>
                      </a:srgbClr>
                    </a:gs>
                    <a:gs pos="100000">
                      <a:srgbClr val="84AA33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Arial" charset="0"/>
              </a:rPr>
              <a:t>Физическая    культура</a:t>
            </a:r>
            <a:endParaRPr lang="ru-RU" sz="3600" b="1" kern="0" cap="all" dirty="0">
              <a:ln w="9000" cmpd="sng">
                <a:solidFill>
                  <a:srgbClr val="84AA33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4AA33">
                      <a:shade val="20000"/>
                      <a:satMod val="245000"/>
                    </a:srgbClr>
                  </a:gs>
                  <a:gs pos="43000">
                    <a:srgbClr val="84AA33">
                      <a:satMod val="255000"/>
                    </a:srgbClr>
                  </a:gs>
                  <a:gs pos="48000">
                    <a:srgbClr val="84AA33">
                      <a:shade val="85000"/>
                      <a:satMod val="255000"/>
                    </a:srgbClr>
                  </a:gs>
                  <a:gs pos="100000">
                    <a:srgbClr val="84AA33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Arial" charset="0"/>
            </a:endParaRPr>
          </a:p>
          <a:p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/>
              <a:t> 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123\Desktop\фото капель 2018\IMG_64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422" y="857278"/>
            <a:ext cx="3968529" cy="297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фото капель 2018\IMG_64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37" y="2772695"/>
            <a:ext cx="2938615" cy="391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фото капель 2018\IMG_64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6" y="857278"/>
            <a:ext cx="3968528" cy="297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943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1428</TotalTime>
  <Words>314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123</cp:lastModifiedBy>
  <cp:revision>130</cp:revision>
  <dcterms:created xsi:type="dcterms:W3CDTF">2013-11-19T05:52:05Z</dcterms:created>
  <dcterms:modified xsi:type="dcterms:W3CDTF">2018-05-17T09:40:48Z</dcterms:modified>
</cp:coreProperties>
</file>